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8" r:id="rId5"/>
  </p:sldMasterIdLst>
  <p:notesMasterIdLst>
    <p:notesMasterId r:id="rId37"/>
  </p:notesMasterIdLst>
  <p:handoutMasterIdLst>
    <p:handoutMasterId r:id="rId38"/>
  </p:handoutMasterIdLst>
  <p:sldIdLst>
    <p:sldId id="4167" r:id="rId6"/>
    <p:sldId id="8877" r:id="rId7"/>
    <p:sldId id="8863" r:id="rId8"/>
    <p:sldId id="8870" r:id="rId9"/>
    <p:sldId id="8864" r:id="rId10"/>
    <p:sldId id="8865" r:id="rId11"/>
    <p:sldId id="8866" r:id="rId12"/>
    <p:sldId id="8867" r:id="rId13"/>
    <p:sldId id="8868" r:id="rId14"/>
    <p:sldId id="8875" r:id="rId15"/>
    <p:sldId id="8876" r:id="rId16"/>
    <p:sldId id="8873" r:id="rId17"/>
    <p:sldId id="8824" r:id="rId18"/>
    <p:sldId id="8849" r:id="rId19"/>
    <p:sldId id="8850" r:id="rId20"/>
    <p:sldId id="8851" r:id="rId21"/>
    <p:sldId id="8852" r:id="rId22"/>
    <p:sldId id="8853" r:id="rId23"/>
    <p:sldId id="8858" r:id="rId24"/>
    <p:sldId id="8854" r:id="rId25"/>
    <p:sldId id="8857" r:id="rId26"/>
    <p:sldId id="272" r:id="rId27"/>
    <p:sldId id="5218" r:id="rId28"/>
    <p:sldId id="273" r:id="rId29"/>
    <p:sldId id="8871" r:id="rId30"/>
    <p:sldId id="279" r:id="rId31"/>
    <p:sldId id="280" r:id="rId32"/>
    <p:sldId id="281" r:id="rId33"/>
    <p:sldId id="8872" r:id="rId34"/>
    <p:sldId id="8855" r:id="rId35"/>
    <p:sldId id="4058" r:id="rId36"/>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Warburton" initials="DW" lastIdx="81" clrIdx="0"/>
  <p:cmAuthor id="2" name="Lee Slaughter" initials="LS"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A2F"/>
    <a:srgbClr val="362E28"/>
    <a:srgbClr val="222121"/>
    <a:srgbClr val="1CA73E"/>
    <a:srgbClr val="00AEF0"/>
    <a:srgbClr val="FFECC4"/>
    <a:srgbClr val="272323"/>
    <a:srgbClr val="565651"/>
    <a:srgbClr val="56513F"/>
    <a:srgbClr val="693C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85" autoAdjust="0"/>
    <p:restoredTop sz="96868" autoAdjust="0"/>
  </p:normalViewPr>
  <p:slideViewPr>
    <p:cSldViewPr snapToGrid="0">
      <p:cViewPr varScale="1">
        <p:scale>
          <a:sx n="209" d="100"/>
          <a:sy n="209" d="100"/>
        </p:scale>
        <p:origin x="5224" y="192"/>
      </p:cViewPr>
      <p:guideLst>
        <p:guide orient="horz" pos="2160"/>
        <p:guide pos="3840"/>
      </p:guideLst>
    </p:cSldViewPr>
  </p:slideViewPr>
  <p:outlineViewPr>
    <p:cViewPr>
      <p:scale>
        <a:sx n="33" d="100"/>
        <a:sy n="33" d="100"/>
      </p:scale>
      <p:origin x="0" y="-89133"/>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7"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1D330F-814F-4252-AE0E-F58DF478BC6D}"/>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9E8EDD-2D6E-4088-A616-D09E2C39FF1F}"/>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DFD769BD-6B0D-46F1-9E9B-7E3BA769A178}" type="datetimeFigureOut">
              <a:rPr lang="en-US" smtClean="0"/>
              <a:t>6/22/20</a:t>
            </a:fld>
            <a:endParaRPr lang="en-US"/>
          </a:p>
        </p:txBody>
      </p:sp>
      <p:sp>
        <p:nvSpPr>
          <p:cNvPr id="4" name="Footer Placeholder 3">
            <a:extLst>
              <a:ext uri="{FF2B5EF4-FFF2-40B4-BE49-F238E27FC236}">
                <a16:creationId xmlns:a16="http://schemas.microsoft.com/office/drawing/2014/main" id="{C063899A-1216-4CE3-BD69-0F2B7BE648C8}"/>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r>
              <a:rPr lang="en-US"/>
              <a:t>© F5</a:t>
            </a:r>
          </a:p>
        </p:txBody>
      </p:sp>
      <p:sp>
        <p:nvSpPr>
          <p:cNvPr id="5" name="Slide Number Placeholder 4">
            <a:extLst>
              <a:ext uri="{FF2B5EF4-FFF2-40B4-BE49-F238E27FC236}">
                <a16:creationId xmlns:a16="http://schemas.microsoft.com/office/drawing/2014/main" id="{F1982AE3-7232-49EE-8BB5-020A114B4721}"/>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3DF8F62A-0BD9-4608-91F0-E95C6B42C42C}" type="slidenum">
              <a:rPr lang="en-US" smtClean="0"/>
              <a:t>‹#›</a:t>
            </a:fld>
            <a:endParaRPr lang="en-US"/>
          </a:p>
        </p:txBody>
      </p:sp>
      <p:grpSp>
        <p:nvGrpSpPr>
          <p:cNvPr id="10" name="Group 22">
            <a:extLst>
              <a:ext uri="{FF2B5EF4-FFF2-40B4-BE49-F238E27FC236}">
                <a16:creationId xmlns:a16="http://schemas.microsoft.com/office/drawing/2014/main" id="{ADBC6569-CD7B-4799-999F-822BE9B627DF}"/>
              </a:ext>
            </a:extLst>
          </p:cNvPr>
          <p:cNvGrpSpPr>
            <a:grpSpLocks noChangeAspect="1"/>
          </p:cNvGrpSpPr>
          <p:nvPr/>
        </p:nvGrpSpPr>
        <p:grpSpPr bwMode="auto">
          <a:xfrm>
            <a:off x="3284006" y="8793419"/>
            <a:ext cx="382062" cy="382060"/>
            <a:chOff x="5266" y="0"/>
            <a:chExt cx="733" cy="733"/>
          </a:xfrm>
        </p:grpSpPr>
        <p:sp>
          <p:nvSpPr>
            <p:cNvPr id="11" name="Freeform 23">
              <a:extLst>
                <a:ext uri="{FF2B5EF4-FFF2-40B4-BE49-F238E27FC236}">
                  <a16:creationId xmlns:a16="http://schemas.microsoft.com/office/drawing/2014/main" id="{05C4AD47-8979-4D4E-B019-E9141684DE4E}"/>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4">
              <a:extLst>
                <a:ext uri="{FF2B5EF4-FFF2-40B4-BE49-F238E27FC236}">
                  <a16:creationId xmlns:a16="http://schemas.microsoft.com/office/drawing/2014/main" id="{1B537A17-0B50-4D04-9A58-78C9C6129DA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5">
              <a:extLst>
                <a:ext uri="{FF2B5EF4-FFF2-40B4-BE49-F238E27FC236}">
                  <a16:creationId xmlns:a16="http://schemas.microsoft.com/office/drawing/2014/main" id="{1D167BB4-8592-4D19-83FF-059F73A1804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
              <a:extLst>
                <a:ext uri="{FF2B5EF4-FFF2-40B4-BE49-F238E27FC236}">
                  <a16:creationId xmlns:a16="http://schemas.microsoft.com/office/drawing/2014/main" id="{21C9B339-461D-4755-A7E0-810F56D48D9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7">
              <a:extLst>
                <a:ext uri="{FF2B5EF4-FFF2-40B4-BE49-F238E27FC236}">
                  <a16:creationId xmlns:a16="http://schemas.microsoft.com/office/drawing/2014/main" id="{60E4DE37-47AC-42A6-B445-2438B6BEDF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38506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1067CBEE-1EBC-411D-9916-BDFC70C90AFF}" type="datetimeFigureOut">
              <a:rPr lang="en-US" smtClean="0"/>
              <a:t>6/22/20</a:t>
            </a:fld>
            <a:endParaRPr lang="en-US"/>
          </a:p>
        </p:txBody>
      </p:sp>
      <p:sp>
        <p:nvSpPr>
          <p:cNvPr id="4" name="Slide Image Placeholder 3"/>
          <p:cNvSpPr>
            <a:spLocks noGrp="1" noRot="1" noChangeAspect="1"/>
          </p:cNvSpPr>
          <p:nvPr>
            <p:ph type="sldImg" idx="2"/>
          </p:nvPr>
        </p:nvSpPr>
        <p:spPr>
          <a:xfrm>
            <a:off x="703263" y="636588"/>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3927476"/>
            <a:ext cx="5559425" cy="467201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r>
              <a:rPr lang="en-US"/>
              <a:t>© F5</a:t>
            </a:r>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1C7DBAA2-1EED-4FC8-A856-5AEA357CCC8F}" type="slidenum">
              <a:rPr lang="en-US" smtClean="0"/>
              <a:t>‹#›</a:t>
            </a:fld>
            <a:endParaRPr lang="en-US"/>
          </a:p>
        </p:txBody>
      </p:sp>
    </p:spTree>
    <p:extLst>
      <p:ext uri="{BB962C8B-B14F-4D97-AF65-F5344CB8AC3E}">
        <p14:creationId xmlns:p14="http://schemas.microsoft.com/office/powerpoint/2010/main" val="370699287"/>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85000"/>
      </a:lnSpc>
      <a:spcBef>
        <a:spcPts val="600"/>
      </a:spcBef>
      <a:defRPr sz="1200" kern="1200">
        <a:solidFill>
          <a:schemeClr val="tx1"/>
        </a:solidFill>
        <a:latin typeface="+mj-lt"/>
        <a:ea typeface="+mn-ea"/>
        <a:cs typeface="+mn-cs"/>
      </a:defRPr>
    </a:lvl1pPr>
    <a:lvl2pPr marL="284163" indent="-171450" algn="l" defTabSz="914400" rtl="0" eaLnBrk="1" latinLnBrk="0" hangingPunct="1">
      <a:spcBef>
        <a:spcPts val="200"/>
      </a:spcBef>
      <a:spcAft>
        <a:spcPts val="200"/>
      </a:spcAft>
      <a:buFont typeface="Arial" panose="020B0604020202020204" pitchFamily="34" charset="0"/>
      <a:buChar char="•"/>
      <a:tabLst/>
      <a:defRPr sz="1200" kern="1200">
        <a:solidFill>
          <a:schemeClr val="tx1"/>
        </a:solidFill>
        <a:latin typeface="+mn-lt"/>
        <a:ea typeface="+mn-ea"/>
        <a:cs typeface="+mn-cs"/>
      </a:defRPr>
    </a:lvl2pPr>
    <a:lvl3pPr marL="460375" indent="-176213" algn="l" defTabSz="914400" rtl="0" eaLnBrk="1" latinLnBrk="0" hangingPunct="1">
      <a:spcBef>
        <a:spcPts val="0"/>
      </a:spcBef>
      <a:spcAft>
        <a:spcPts val="200"/>
      </a:spcAft>
      <a:buFont typeface="Arial" panose="020B0604020202020204" pitchFamily="34" charset="0"/>
      <a:buChar char="•"/>
      <a:defRPr sz="1200" kern="1200">
        <a:solidFill>
          <a:schemeClr val="tx1"/>
        </a:solidFill>
        <a:latin typeface="+mn-lt"/>
        <a:ea typeface="+mn-ea"/>
        <a:cs typeface="+mn-cs"/>
      </a:defRPr>
    </a:lvl3pPr>
    <a:lvl4pPr marL="630238"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8016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5pPr>
    <a:lvl6pPr marL="9731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6pPr>
    <a:lvl7pPr marL="11445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7pPr>
    <a:lvl8pPr marL="13160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8pPr>
    <a:lvl9pPr marL="1485900"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Notes Placeholder 6">
            <a:extLst>
              <a:ext uri="{FF2B5EF4-FFF2-40B4-BE49-F238E27FC236}">
                <a16:creationId xmlns:a16="http://schemas.microsoft.com/office/drawing/2014/main" id="{83882DA0-CBDD-4611-A9F8-7C4FEA35CC90}"/>
              </a:ext>
            </a:extLst>
          </p:cNvPr>
          <p:cNvSpPr>
            <a:spLocks noGrp="1"/>
          </p:cNvSpPr>
          <p:nvPr>
            <p:ph type="body" sz="quarter" idx="3"/>
          </p:nvPr>
        </p:nvSpPr>
        <p:spPr/>
        <p:txBody>
          <a:bodyPr/>
          <a:lstStyle/>
          <a:p>
            <a:endParaRPr lang="en-US"/>
          </a:p>
        </p:txBody>
      </p:sp>
      <p:sp>
        <p:nvSpPr>
          <p:cNvPr id="9" name="Slide Number Placeholder 3">
            <a:extLst>
              <a:ext uri="{FF2B5EF4-FFF2-40B4-BE49-F238E27FC236}">
                <a16:creationId xmlns:a16="http://schemas.microsoft.com/office/drawing/2014/main" id="{E3C74F83-7FBC-4C08-B7BE-92EB9DDDD969}"/>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a:t>
            </a:fld>
            <a:endParaRPr lang="en-US"/>
          </a:p>
        </p:txBody>
      </p:sp>
      <p:sp>
        <p:nvSpPr>
          <p:cNvPr id="10" name="Footer Placeholder 4">
            <a:extLst>
              <a:ext uri="{FF2B5EF4-FFF2-40B4-BE49-F238E27FC236}">
                <a16:creationId xmlns:a16="http://schemas.microsoft.com/office/drawing/2014/main" id="{AE8DA9AF-E8C2-4612-80B0-5210ED2A3275}"/>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295551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bullet points or just talk about what it is and isn’t.</a:t>
            </a:r>
          </a:p>
          <a:p>
            <a:endParaRPr lang="en-US" dirty="0"/>
          </a:p>
          <a:p>
            <a:r>
              <a:rPr lang="en-US" sz="1200" kern="1200" dirty="0">
                <a:solidFill>
                  <a:schemeClr val="tx1"/>
                </a:solidFill>
                <a:latin typeface="+mj-lt"/>
                <a:ea typeface="+mn-ea"/>
                <a:cs typeface="+mn-cs"/>
              </a:rPr>
              <a:t>Likes I have said many times and I can’t stress this enough, technology exists to deliver business outcomes, not the other way around, so let’s look at some of the outcomes you could get from designing with a secure cloud architecture. </a:t>
            </a:r>
          </a:p>
          <a:p>
            <a:endParaRPr lang="en-US" sz="1200" kern="1200" dirty="0">
              <a:solidFill>
                <a:schemeClr val="tx1"/>
              </a:solidFill>
              <a:latin typeface="+mj-lt"/>
              <a:ea typeface="+mn-ea"/>
              <a:cs typeface="+mn-cs"/>
            </a:endParaRPr>
          </a:p>
          <a:p>
            <a:r>
              <a:rPr lang="en-US" sz="1200" kern="1200" dirty="0">
                <a:solidFill>
                  <a:schemeClr val="tx1"/>
                </a:solidFill>
                <a:latin typeface="+mj-lt"/>
                <a:ea typeface="+mn-ea"/>
                <a:cs typeface="+mn-cs"/>
              </a:rPr>
              <a:t>Need to tie this back to the AWS well </a:t>
            </a:r>
            <a:r>
              <a:rPr lang="en-US" sz="1200" kern="1200" dirty="0" err="1">
                <a:solidFill>
                  <a:schemeClr val="tx1"/>
                </a:solidFill>
                <a:latin typeface="+mj-lt"/>
                <a:ea typeface="+mn-ea"/>
                <a:cs typeface="+mn-cs"/>
              </a:rPr>
              <a:t>arcghgitected</a:t>
            </a:r>
            <a:r>
              <a:rPr lang="en-US" sz="1200" kern="1200" dirty="0">
                <a:solidFill>
                  <a:schemeClr val="tx1"/>
                </a:solidFill>
                <a:latin typeface="+mj-lt"/>
                <a:ea typeface="+mn-ea"/>
                <a:cs typeface="+mn-cs"/>
              </a:rPr>
              <a:t> framework</a:t>
            </a:r>
          </a:p>
        </p:txBody>
      </p:sp>
      <p:sp>
        <p:nvSpPr>
          <p:cNvPr id="4" name="Slide Number Placeholder 3"/>
          <p:cNvSpPr>
            <a:spLocks noGrp="1"/>
          </p:cNvSpPr>
          <p:nvPr>
            <p:ph type="sldNum" sz="quarter" idx="5"/>
          </p:nvPr>
        </p:nvSpPr>
        <p:spPr/>
        <p:txBody>
          <a:bodyPr/>
          <a:lstStyle/>
          <a:p>
            <a:pPr defTabSz="921167">
              <a:defRPr/>
            </a:pPr>
            <a:fld id="{1C7DBAA2-1EED-4FC8-A856-5AEA357CCC8F}" type="slidenum">
              <a:rPr lang="en-US">
                <a:solidFill>
                  <a:srgbClr val="38313D"/>
                </a:solidFill>
                <a:latin typeface="Arial Narrow"/>
              </a:rPr>
              <a:pPr defTabSz="921167">
                <a:defRPr/>
              </a:pPr>
              <a:t>12</a:t>
            </a:fld>
            <a:endParaRPr lang="en-US">
              <a:solidFill>
                <a:srgbClr val="38313D"/>
              </a:solidFill>
              <a:latin typeface="Arial Narrow"/>
            </a:endParaRPr>
          </a:p>
        </p:txBody>
      </p:sp>
      <p:sp>
        <p:nvSpPr>
          <p:cNvPr id="5" name="Footer Placeholder 4">
            <a:extLst>
              <a:ext uri="{FF2B5EF4-FFF2-40B4-BE49-F238E27FC236}">
                <a16:creationId xmlns:a16="http://schemas.microsoft.com/office/drawing/2014/main" id="{591B852A-6889-4D97-A92D-7B25183E1218}"/>
              </a:ext>
            </a:extLst>
          </p:cNvPr>
          <p:cNvSpPr>
            <a:spLocks noGrp="1"/>
          </p:cNvSpPr>
          <p:nvPr>
            <p:ph type="ftr" sz="quarter" idx="4"/>
          </p:nvPr>
        </p:nvSpPr>
        <p:spPr/>
        <p:txBody>
          <a:bodyPr/>
          <a:lstStyle/>
          <a:p>
            <a:r>
              <a:rPr lang="en-US"/>
              <a:t>© F5</a:t>
            </a:r>
          </a:p>
        </p:txBody>
      </p:sp>
    </p:spTree>
    <p:extLst>
      <p:ext uri="{BB962C8B-B14F-4D97-AF65-F5344CB8AC3E}">
        <p14:creationId xmlns:p14="http://schemas.microsoft.com/office/powerpoint/2010/main" val="5884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minimally viable edge?</a:t>
            </a:r>
          </a:p>
          <a:p>
            <a:endParaRPr lang="en-US" dirty="0"/>
          </a:p>
          <a:p>
            <a:r>
              <a:rPr lang="en-US" dirty="0"/>
              <a:t>Every organization is different in terms of the number of services they need to support, security and compliance requirements, SLA’s etc. However within every application portfolio there will be a set of services that a common among applications or groups of applications. Once you identify what those services are, that’s what you place in the Minimally Viable Edge.</a:t>
            </a:r>
          </a:p>
          <a:p>
            <a:endParaRPr lang="en-US" dirty="0"/>
          </a:p>
          <a:p>
            <a:r>
              <a:rPr lang="en-US" dirty="0"/>
              <a:t>I would be remiss here, if I didn’t take a moment to touch on Automation and Orchestration, which we saw at the start is another technical strategy that generally is leveraged during digital transformation.</a:t>
            </a:r>
          </a:p>
          <a:p>
            <a:endParaRPr lang="en-US" dirty="0"/>
          </a:p>
        </p:txBody>
      </p:sp>
      <p:sp>
        <p:nvSpPr>
          <p:cNvPr id="6" name="Slide Number Placeholder 3">
            <a:extLst>
              <a:ext uri="{FF2B5EF4-FFF2-40B4-BE49-F238E27FC236}">
                <a16:creationId xmlns:a16="http://schemas.microsoft.com/office/drawing/2014/main" id="{E5150FED-2B52-4414-A7B8-9D506C660ABC}"/>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13</a:t>
            </a:fld>
            <a:endParaRPr lang="en-US"/>
          </a:p>
        </p:txBody>
      </p:sp>
      <p:sp>
        <p:nvSpPr>
          <p:cNvPr id="7" name="Footer Placeholder 4">
            <a:extLst>
              <a:ext uri="{FF2B5EF4-FFF2-40B4-BE49-F238E27FC236}">
                <a16:creationId xmlns:a16="http://schemas.microsoft.com/office/drawing/2014/main" id="{3829F535-5A69-425D-8F8F-9D4BD2E2F366}"/>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264591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a:t>
            </a:r>
          </a:p>
          <a:p>
            <a:endParaRPr lang="en-US" dirty="0"/>
          </a:p>
          <a:p>
            <a:r>
              <a:rPr lang="en-US" dirty="0"/>
              <a:t>1: Security VPC allows for a coarse filter and reusable services to be applied- I call this the </a:t>
            </a:r>
            <a:r>
              <a:rPr lang="en-US" b="1" dirty="0"/>
              <a:t>Minimally Viable Edge</a:t>
            </a:r>
          </a:p>
          <a:p>
            <a:r>
              <a:rPr lang="en-US" dirty="0"/>
              <a:t>Most likely, these policies don’t change often, removing security baselines from the dev pipeline- IE keep security happy because they known minimums are met.</a:t>
            </a:r>
          </a:p>
          <a:p>
            <a:endParaRPr lang="en-US" dirty="0"/>
          </a:p>
          <a:p>
            <a:r>
              <a:rPr lang="en-US" dirty="0"/>
              <a:t>2: </a:t>
            </a:r>
            <a:r>
              <a:rPr lang="en-US" b="1" dirty="0"/>
              <a:t>Reusable Services- </a:t>
            </a:r>
            <a:r>
              <a:rPr lang="en-US" dirty="0"/>
              <a:t>Use example of Authentication/Authorization and could the infrastructure provide Authentication, getting closer to a Zero Trust Architecture?</a:t>
            </a:r>
          </a:p>
          <a:p>
            <a:endParaRPr lang="en-US" dirty="0"/>
          </a:p>
          <a:p>
            <a:r>
              <a:rPr lang="en-US" dirty="0"/>
              <a:t>3: </a:t>
            </a:r>
            <a:r>
              <a:rPr lang="en-US" b="1" dirty="0"/>
              <a:t>PATTERN, PATTERN, PATTERN</a:t>
            </a:r>
            <a:r>
              <a:rPr lang="en-US" dirty="0"/>
              <a:t>- You can turn all scaling for the VPC’s into a LB decision and remove the need for classic HA/API failovers and it’s the SAME across any cloud. Essentially you create a flexible baseline PATTERN. It’s all about a Pattern that can live anywhere.</a:t>
            </a:r>
          </a:p>
          <a:p>
            <a:endParaRPr lang="en-US" dirty="0"/>
          </a:p>
          <a:p>
            <a:r>
              <a:rPr lang="en-US" dirty="0"/>
              <a:t>F5 is Cloud Native</a:t>
            </a:r>
          </a:p>
          <a:p>
            <a:endParaRPr lang="en-US" dirty="0"/>
          </a:p>
          <a:p>
            <a:endParaRPr lang="en-US" dirty="0"/>
          </a:p>
        </p:txBody>
      </p:sp>
      <p:sp>
        <p:nvSpPr>
          <p:cNvPr id="6" name="Slide Number Placeholder 3">
            <a:extLst>
              <a:ext uri="{FF2B5EF4-FFF2-40B4-BE49-F238E27FC236}">
                <a16:creationId xmlns:a16="http://schemas.microsoft.com/office/drawing/2014/main" id="{5C1ED618-AA3C-421B-8ACA-E5E14FC99FB3}"/>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14</a:t>
            </a:fld>
            <a:endParaRPr lang="en-US"/>
          </a:p>
        </p:txBody>
      </p:sp>
      <p:sp>
        <p:nvSpPr>
          <p:cNvPr id="7" name="Footer Placeholder 4">
            <a:extLst>
              <a:ext uri="{FF2B5EF4-FFF2-40B4-BE49-F238E27FC236}">
                <a16:creationId xmlns:a16="http://schemas.microsoft.com/office/drawing/2014/main" id="{F358FF26-6999-4AD5-B392-675C0045294B}"/>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3323139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a:t>
            </a:r>
          </a:p>
          <a:p>
            <a:endParaRPr lang="en-US" dirty="0"/>
          </a:p>
          <a:p>
            <a:pPr marL="228600" indent="-228600">
              <a:buAutoNum type="arabicPeriod"/>
            </a:pPr>
            <a:r>
              <a:rPr lang="en-US" dirty="0"/>
              <a:t>Granular control close to Dev as they now have a pattern they can count on, </a:t>
            </a:r>
          </a:p>
          <a:p>
            <a:pPr marL="228600" indent="-228600">
              <a:buAutoNum type="arabicPeriod"/>
            </a:pPr>
            <a:endParaRPr lang="en-US" dirty="0"/>
          </a:p>
          <a:p>
            <a:pPr marL="0" indent="0">
              <a:buNone/>
            </a:pPr>
            <a:r>
              <a:rPr lang="en-US" dirty="0"/>
              <a:t>2. Dev can focus on building what matters and do ADDITIONAL security to go above the baseline, ENHANCING security</a:t>
            </a:r>
          </a:p>
          <a:p>
            <a:pPr marL="0" indent="0">
              <a:buNone/>
            </a:pPr>
            <a:endParaRPr lang="en-US" dirty="0"/>
          </a:p>
          <a:p>
            <a:pPr marL="0" indent="0">
              <a:buNone/>
            </a:pPr>
            <a:r>
              <a:rPr lang="en-US" dirty="0"/>
              <a:t>3. Control/Pipeline integration- </a:t>
            </a:r>
          </a:p>
          <a:p>
            <a:pPr marL="0" indent="0">
              <a:buNone/>
            </a:pPr>
            <a:endParaRPr lang="en-US" dirty="0"/>
          </a:p>
          <a:p>
            <a:endParaRPr lang="en-US" dirty="0"/>
          </a:p>
        </p:txBody>
      </p:sp>
      <p:sp>
        <p:nvSpPr>
          <p:cNvPr id="6" name="Slide Number Placeholder 3">
            <a:extLst>
              <a:ext uri="{FF2B5EF4-FFF2-40B4-BE49-F238E27FC236}">
                <a16:creationId xmlns:a16="http://schemas.microsoft.com/office/drawing/2014/main" id="{ED7B5069-5CDC-4C32-B056-9B36678E0612}"/>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15</a:t>
            </a:fld>
            <a:endParaRPr lang="en-US"/>
          </a:p>
        </p:txBody>
      </p:sp>
      <p:sp>
        <p:nvSpPr>
          <p:cNvPr id="7" name="Footer Placeholder 4">
            <a:extLst>
              <a:ext uri="{FF2B5EF4-FFF2-40B4-BE49-F238E27FC236}">
                <a16:creationId xmlns:a16="http://schemas.microsoft.com/office/drawing/2014/main" id="{DF2169D0-07FE-43C1-A11B-654CAD031119}"/>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3594427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a:t>
            </a:r>
          </a:p>
          <a:p>
            <a:endParaRPr lang="en-US" dirty="0"/>
          </a:p>
          <a:p>
            <a:pPr marL="228600" indent="-228600">
              <a:buAutoNum type="arabicPeriod"/>
            </a:pPr>
            <a:r>
              <a:rPr lang="en-US" dirty="0"/>
              <a:t>F5 Cloud Services- Which has a goal to offer everything (long term) available in the security zone, but consumed as a Service! DNS, DNL Load Balancer are available today.</a:t>
            </a:r>
          </a:p>
          <a:p>
            <a:pPr marL="228600" indent="-228600">
              <a:buAutoNum type="arabicPeriod"/>
            </a:pPr>
            <a:endParaRPr lang="en-US" dirty="0"/>
          </a:p>
          <a:p>
            <a:pPr marL="228600" indent="-228600">
              <a:buAutoNum type="arabicPeriod"/>
            </a:pPr>
            <a:r>
              <a:rPr lang="en-US" dirty="0"/>
              <a:t>Built on AWS SaaS Factory, so it behaves more native.</a:t>
            </a:r>
          </a:p>
          <a:p>
            <a:pPr marL="228600" indent="-228600">
              <a:buAutoNum type="arabicPeriod"/>
            </a:pPr>
            <a:endParaRPr lang="en-US" dirty="0"/>
          </a:p>
          <a:p>
            <a:pPr marL="228600" indent="-228600">
              <a:buAutoNum type="arabicPeriod"/>
            </a:pPr>
            <a:r>
              <a:rPr lang="en-US" dirty="0"/>
              <a:t>Consumption based payments, available via AWS Market Place F5 offering the freedom to deploy how you choose!</a:t>
            </a:r>
          </a:p>
          <a:p>
            <a:pPr marL="228600" indent="-228600">
              <a:buAutoNum type="arabicPeriod"/>
            </a:pPr>
            <a:endParaRPr lang="en-US" dirty="0"/>
          </a:p>
          <a:p>
            <a:pPr marL="228600" indent="-228600">
              <a:buAutoNum type="arabicPeriod"/>
            </a:pPr>
            <a:endParaRPr lang="en-US" dirty="0"/>
          </a:p>
        </p:txBody>
      </p:sp>
      <p:sp>
        <p:nvSpPr>
          <p:cNvPr id="6" name="Slide Number Placeholder 3">
            <a:extLst>
              <a:ext uri="{FF2B5EF4-FFF2-40B4-BE49-F238E27FC236}">
                <a16:creationId xmlns:a16="http://schemas.microsoft.com/office/drawing/2014/main" id="{FEC2109F-70AE-4661-862E-1EB773C37231}"/>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16</a:t>
            </a:fld>
            <a:endParaRPr lang="en-US"/>
          </a:p>
        </p:txBody>
      </p:sp>
      <p:sp>
        <p:nvSpPr>
          <p:cNvPr id="7" name="Footer Placeholder 4">
            <a:extLst>
              <a:ext uri="{FF2B5EF4-FFF2-40B4-BE49-F238E27FC236}">
                <a16:creationId xmlns:a16="http://schemas.microsoft.com/office/drawing/2014/main" id="{E6140217-20D7-4566-A3D0-EE28E3377CA0}"/>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326623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a:t>
            </a:r>
            <a:r>
              <a:rPr lang="en-US" dirty="0"/>
              <a:t>Point:</a:t>
            </a:r>
          </a:p>
          <a:p>
            <a:endParaRPr lang="en-US" dirty="0"/>
          </a:p>
          <a:p>
            <a:pPr marL="228600" indent="-228600">
              <a:buAutoNum type="arabicPeriod"/>
            </a:pPr>
            <a:r>
              <a:rPr lang="en-US" dirty="0"/>
              <a:t>F5 Cloud Services- Which has a goal to offer everything (long term) available in the security zone, but consumed as a Service! DNS, DNL Load Balancer are available today.</a:t>
            </a:r>
          </a:p>
          <a:p>
            <a:pPr marL="228600" indent="-228600">
              <a:buAutoNum type="arabicPeriod"/>
            </a:pPr>
            <a:endParaRPr lang="en-US" dirty="0"/>
          </a:p>
          <a:p>
            <a:pPr marL="228600" indent="-228600">
              <a:buAutoNum type="arabicPeriod"/>
            </a:pPr>
            <a:r>
              <a:rPr lang="en-US" dirty="0"/>
              <a:t>Built on AWS SaaS Factory, so it behaves more native</a:t>
            </a:r>
          </a:p>
          <a:p>
            <a:pPr marL="228600" indent="-228600">
              <a:buAutoNum type="arabicPeriod"/>
            </a:pPr>
            <a:endParaRPr lang="en-US" dirty="0"/>
          </a:p>
          <a:p>
            <a:pPr marL="228600" indent="-228600">
              <a:buAutoNum type="arabicPeriod"/>
            </a:pPr>
            <a:r>
              <a:rPr lang="en-US" dirty="0"/>
              <a:t>Consumption based payments, F5 offering the freedom to deploy how you choose!</a:t>
            </a:r>
          </a:p>
          <a:p>
            <a:pPr marL="228600" indent="-228600">
              <a:buAutoNum type="arabicPeriod"/>
            </a:pPr>
            <a:endParaRPr lang="en-US" dirty="0"/>
          </a:p>
          <a:p>
            <a:pPr marL="228600" indent="-228600">
              <a:buAutoNum type="arabicPeriod"/>
            </a:pPr>
            <a:endParaRPr lang="en-US" dirty="0"/>
          </a:p>
        </p:txBody>
      </p:sp>
      <p:sp>
        <p:nvSpPr>
          <p:cNvPr id="6" name="Slide Number Placeholder 3">
            <a:extLst>
              <a:ext uri="{FF2B5EF4-FFF2-40B4-BE49-F238E27FC236}">
                <a16:creationId xmlns:a16="http://schemas.microsoft.com/office/drawing/2014/main" id="{A270D4E2-A253-4453-BA4F-4508C6737298}"/>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17</a:t>
            </a:fld>
            <a:endParaRPr lang="en-US"/>
          </a:p>
        </p:txBody>
      </p:sp>
      <p:sp>
        <p:nvSpPr>
          <p:cNvPr id="7" name="Footer Placeholder 4">
            <a:extLst>
              <a:ext uri="{FF2B5EF4-FFF2-40B4-BE49-F238E27FC236}">
                <a16:creationId xmlns:a16="http://schemas.microsoft.com/office/drawing/2014/main" id="{09397127-7D9E-4568-B0D3-3A3025BBE62E}"/>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129326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a:t>
            </a:r>
            <a:r>
              <a:rPr lang="en-US" dirty="0"/>
              <a:t>Point:</a:t>
            </a:r>
          </a:p>
          <a:p>
            <a:endParaRPr lang="en-US" dirty="0"/>
          </a:p>
          <a:p>
            <a:pPr marL="228600" indent="-228600">
              <a:buAutoNum type="arabicPeriod"/>
            </a:pPr>
            <a:r>
              <a:rPr lang="en-US" dirty="0"/>
              <a:t>F5 Cloud Services- Which has a goal to offer everything (long term) available in the security zone, but consumed as a Service! DNS, DNL Load Balancer are available today.</a:t>
            </a:r>
          </a:p>
          <a:p>
            <a:pPr marL="228600" indent="-228600">
              <a:buAutoNum type="arabicPeriod"/>
            </a:pPr>
            <a:endParaRPr lang="en-US" dirty="0"/>
          </a:p>
          <a:p>
            <a:pPr marL="228600" indent="-228600">
              <a:buAutoNum type="arabicPeriod"/>
            </a:pPr>
            <a:r>
              <a:rPr lang="en-US" dirty="0"/>
              <a:t>Built on AWS SaaS Factory, so it behaves more native</a:t>
            </a:r>
          </a:p>
          <a:p>
            <a:pPr marL="228600" indent="-228600">
              <a:buAutoNum type="arabicPeriod"/>
            </a:pPr>
            <a:endParaRPr lang="en-US" dirty="0"/>
          </a:p>
          <a:p>
            <a:pPr marL="228600" indent="-228600">
              <a:buAutoNum type="arabicPeriod"/>
            </a:pPr>
            <a:r>
              <a:rPr lang="en-US" dirty="0"/>
              <a:t>Consumption based payments, F5 offering the freedom to deploy how you choose!</a:t>
            </a:r>
          </a:p>
          <a:p>
            <a:pPr marL="228600" indent="-228600">
              <a:buAutoNum type="arabicPeriod"/>
            </a:pPr>
            <a:endParaRPr lang="en-US" dirty="0"/>
          </a:p>
          <a:p>
            <a:pPr marL="0" indent="0">
              <a:buNone/>
            </a:pPr>
            <a:r>
              <a:rPr lang="en-US" dirty="0"/>
              <a:t>Now I do want to circle back for a moment and spotlight the Security VPC, which we call he Minimally Viable Edge…</a:t>
            </a:r>
          </a:p>
          <a:p>
            <a:pPr marL="228600" indent="-228600">
              <a:buAutoNum type="arabicPeriod"/>
            </a:pPr>
            <a:endParaRPr lang="en-US" dirty="0"/>
          </a:p>
          <a:p>
            <a:pPr marL="0" indent="0">
              <a:buNone/>
            </a:pPr>
            <a:endParaRPr lang="en-US" dirty="0"/>
          </a:p>
        </p:txBody>
      </p:sp>
      <p:sp>
        <p:nvSpPr>
          <p:cNvPr id="6" name="Slide Number Placeholder 3">
            <a:extLst>
              <a:ext uri="{FF2B5EF4-FFF2-40B4-BE49-F238E27FC236}">
                <a16:creationId xmlns:a16="http://schemas.microsoft.com/office/drawing/2014/main" id="{C5B39FC7-F8DE-41DA-AE5F-81C3D7B8F64A}"/>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18</a:t>
            </a:fld>
            <a:endParaRPr lang="en-US"/>
          </a:p>
        </p:txBody>
      </p:sp>
      <p:sp>
        <p:nvSpPr>
          <p:cNvPr id="7" name="Footer Placeholder 4">
            <a:extLst>
              <a:ext uri="{FF2B5EF4-FFF2-40B4-BE49-F238E27FC236}">
                <a16:creationId xmlns:a16="http://schemas.microsoft.com/office/drawing/2014/main" id="{DE8BEA3C-03C8-4AE8-AAE2-563D14E10986}"/>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4257928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3">
            <a:extLst>
              <a:ext uri="{FF2B5EF4-FFF2-40B4-BE49-F238E27FC236}">
                <a16:creationId xmlns:a16="http://schemas.microsoft.com/office/drawing/2014/main" id="{E10CE0AB-A624-4AE5-A0EA-BE64866A052B}"/>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19</a:t>
            </a:fld>
            <a:endParaRPr lang="en-US"/>
          </a:p>
        </p:txBody>
      </p:sp>
      <p:sp>
        <p:nvSpPr>
          <p:cNvPr id="7" name="Footer Placeholder 4">
            <a:extLst>
              <a:ext uri="{FF2B5EF4-FFF2-40B4-BE49-F238E27FC236}">
                <a16:creationId xmlns:a16="http://schemas.microsoft.com/office/drawing/2014/main" id="{6CA37ED7-2436-4434-B38D-671E9A3DB9AF}"/>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182549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3">
            <a:extLst>
              <a:ext uri="{FF2B5EF4-FFF2-40B4-BE49-F238E27FC236}">
                <a16:creationId xmlns:a16="http://schemas.microsoft.com/office/drawing/2014/main" id="{E10CE0AB-A624-4AE5-A0EA-BE64866A052B}"/>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20</a:t>
            </a:fld>
            <a:endParaRPr lang="en-US"/>
          </a:p>
        </p:txBody>
      </p:sp>
      <p:sp>
        <p:nvSpPr>
          <p:cNvPr id="7" name="Footer Placeholder 4">
            <a:extLst>
              <a:ext uri="{FF2B5EF4-FFF2-40B4-BE49-F238E27FC236}">
                <a16:creationId xmlns:a16="http://schemas.microsoft.com/office/drawing/2014/main" id="{6CA37ED7-2436-4434-B38D-671E9A3DB9AF}"/>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70329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latin typeface="Arial" panose="020B0604020202020204" pitchFamily="34" charset="0"/>
                <a:cs typeface="Arial" panose="020B0604020202020204" pitchFamily="34" charset="0"/>
              </a:rPr>
              <a:t>​When thinking about Automation though, it’s important to understand the 2 models, Imperative and Declarative. The traditional way of deploying systems uses what’s called an Imperative model in which you need to specify each step of a configuration in order to reach a desired end-state. ​</a:t>
            </a:r>
          </a:p>
          <a:p>
            <a:pPr fontAlgn="base"/>
            <a:r>
              <a:rPr lang="en-US">
                <a:latin typeface="Arial" panose="020B0604020202020204" pitchFamily="34" charset="0"/>
                <a:cs typeface="Arial" panose="020B0604020202020204" pitchFamily="34" charset="0"/>
              </a:rPr>
              <a:t>​</a:t>
            </a:r>
          </a:p>
          <a:p>
            <a:pPr fontAlgn="base"/>
            <a:r>
              <a:rPr lang="en-US">
                <a:latin typeface="Arial" panose="020B0604020202020204" pitchFamily="34" charset="0"/>
                <a:cs typeface="Arial" panose="020B0604020202020204" pitchFamily="34" charset="0"/>
              </a:rPr>
              <a:t>This means clicking around in a GUI, typing in commands in a CLI, and even using multiple API calls. ​</a:t>
            </a:r>
          </a:p>
          <a:p>
            <a:pPr fontAlgn="base"/>
            <a:r>
              <a:rPr lang="en-US">
                <a:latin typeface="Arial" panose="020B0604020202020204" pitchFamily="34" charset="0"/>
                <a:cs typeface="Arial" panose="020B0604020202020204" pitchFamily="34" charset="0"/>
              </a:rPr>
              <a:t>​</a:t>
            </a:r>
          </a:p>
          <a:p>
            <a:pPr fontAlgn="base"/>
            <a:r>
              <a:rPr lang="en-US">
                <a:latin typeface="Arial" panose="020B0604020202020204" pitchFamily="34" charset="0"/>
                <a:cs typeface="Arial" panose="020B0604020202020204" pitchFamily="34" charset="0"/>
              </a:rPr>
              <a:t>While this approach indeed works, it has its own pitfalls, namely:​</a:t>
            </a:r>
          </a:p>
          <a:p>
            <a:pPr marL="171450" indent="-171450" fontAlgn="base">
              <a:buFont typeface="Arial" panose="020B0604020202020204" pitchFamily="34" charset="0"/>
              <a:buChar char="•"/>
            </a:pPr>
            <a:r>
              <a:rPr lang="en-US">
                <a:latin typeface="Arial" panose="020B0604020202020204" pitchFamily="34" charset="0"/>
                <a:cs typeface="Arial" panose="020B0604020202020204" pitchFamily="34" charset="0"/>
              </a:rPr>
              <a:t>It requires system-specific domain knowledge​</a:t>
            </a:r>
          </a:p>
          <a:p>
            <a:pPr marL="171450" indent="-171450" fontAlgn="base">
              <a:buFont typeface="Arial" panose="020B0604020202020204" pitchFamily="34" charset="0"/>
              <a:buChar char="•"/>
            </a:pPr>
            <a:r>
              <a:rPr lang="en-US">
                <a:latin typeface="Arial" panose="020B0604020202020204" pitchFamily="34" charset="0"/>
                <a:cs typeface="Arial" panose="020B0604020202020204" pitchFamily="34" charset="0"/>
              </a:rPr>
              <a:t>It requires many steps to be completed in a specific order, making it error-prone​</a:t>
            </a:r>
          </a:p>
          <a:p>
            <a:pPr marL="171450" indent="-171450" fontAlgn="base">
              <a:buFont typeface="Arial" panose="020B0604020202020204" pitchFamily="34" charset="0"/>
              <a:buChar char="•"/>
            </a:pPr>
            <a:r>
              <a:rPr lang="en-US">
                <a:latin typeface="Arial" panose="020B0604020202020204" pitchFamily="34" charset="0"/>
                <a:cs typeface="Arial" panose="020B0604020202020204" pitchFamily="34" charset="0"/>
              </a:rPr>
              <a:t>It’s not amenable to the automation and orchestration paradigms required by today’s cloud and DevOps deployments​</a:t>
            </a:r>
          </a:p>
          <a:p>
            <a:pPr fontAlgn="base"/>
            <a:r>
              <a:rPr lang="en-US">
                <a:latin typeface="Arial" panose="020B0604020202020204" pitchFamily="34" charset="0"/>
                <a:cs typeface="Arial" panose="020B0604020202020204" pitchFamily="34" charset="0"/>
              </a:rPr>
              <a:t>​</a:t>
            </a:r>
          </a:p>
          <a:p>
            <a:pPr fontAlgn="base"/>
            <a:r>
              <a:rPr lang="en-US">
                <a:latin typeface="Arial" panose="020B0604020202020204" pitchFamily="34" charset="0"/>
                <a:cs typeface="Arial" panose="020B0604020202020204" pitchFamily="34" charset="0"/>
              </a:rPr>
              <a:t>The declarative model flips this over on its head and enables you to just specify the desired end-state via a JSON document, and letting the system figure out how to configure itself to that end-state, all via a single API call.​</a:t>
            </a:r>
          </a:p>
          <a:p>
            <a:pPr fontAlgn="base"/>
            <a:r>
              <a:rPr lang="en-US">
                <a:latin typeface="Arial" panose="020B0604020202020204" pitchFamily="34" charset="0"/>
                <a:cs typeface="Arial" panose="020B0604020202020204" pitchFamily="34" charset="0"/>
              </a:rPr>
              <a:t>​</a:t>
            </a:r>
          </a:p>
          <a:p>
            <a:pPr fontAlgn="base"/>
            <a:r>
              <a:rPr lang="en-US">
                <a:latin typeface="Arial" panose="020B0604020202020204" pitchFamily="34" charset="0"/>
                <a:cs typeface="Arial" panose="020B0604020202020204" pitchFamily="34" charset="0"/>
              </a:rPr>
              <a:t>This simplifies &amp; speeds up the deployment process, makes deployments repeatable, minimizes deployment errors, and makes it easy to integrate the deployment of services into a broader orchestration system.​</a:t>
            </a:r>
          </a:p>
          <a:p>
            <a:pPr fontAlgn="base"/>
            <a:endParaRPr lang="en-US">
              <a:latin typeface="Arial" panose="020B0604020202020204" pitchFamily="34" charset="0"/>
              <a:cs typeface="Arial" panose="020B0604020202020204" pitchFamily="34" charset="0"/>
            </a:endParaRPr>
          </a:p>
          <a:p>
            <a:pPr fontAlgn="base"/>
            <a:r>
              <a:rPr lang="en-US">
                <a:latin typeface="Arial" panose="020B0604020202020204" pitchFamily="34" charset="0"/>
                <a:cs typeface="Arial" panose="020B0604020202020204" pitchFamily="34" charset="0"/>
              </a:rPr>
              <a:t>Now, that we understand models or HOW, let’s look at the automation lifecycle..</a:t>
            </a:r>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21</a:t>
            </a:fld>
            <a:endParaRPr lang="en-US"/>
          </a:p>
        </p:txBody>
      </p:sp>
    </p:spTree>
    <p:extLst>
      <p:ext uri="{BB962C8B-B14F-4D97-AF65-F5344CB8AC3E}">
        <p14:creationId xmlns:p14="http://schemas.microsoft.com/office/powerpoint/2010/main" val="69600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to be fair is NOT an F5 term, but rather something we see all Hyperscale Cloud Providers guide customers through. The one I’m referencing here is from AWS, but the premise of this is to go application by application and decide if you will, Rehost, </a:t>
            </a:r>
            <a:r>
              <a:rPr lang="en-US" dirty="0" err="1"/>
              <a:t>Replatform</a:t>
            </a:r>
            <a:r>
              <a:rPr lang="en-US" dirty="0"/>
              <a:t>, Refactor, Repurchase, Retain or Retire. This is actually a really interesting process when done and what we have found is the initial enterprise movements to cloud generally went with Rehost, also known as Lift and Shift, but those stalled and had a lot of failures. That’s not to say Rehosting isn’t a good practice, it’s just to share that you need to inform that decision on an application basis, not a grand generalize practice. The other one I would point out is Retain. This is really about the fact that this particular application doesn’t make sense to move to the cloud and you will just keep it where it is, which as you can see with the fact that multi-cloud is a reality, happens more then not. The point here is, there is a pattern to assessing and the answer is actually not to be generalized, but rather application specific.</a:t>
            </a:r>
          </a:p>
          <a:p>
            <a:endParaRPr lang="en-US" dirty="0"/>
          </a:p>
          <a:p>
            <a:r>
              <a:rPr lang="en-US" dirty="0"/>
              <a:t>Speaking of patterns, let’s start diving into the focus topic of today’s webinar, Architecture..</a:t>
            </a:r>
          </a:p>
          <a:p>
            <a:endParaRPr lang="en-US" dirty="0"/>
          </a:p>
          <a:p>
            <a:endParaRPr lang="en-US" dirty="0"/>
          </a:p>
          <a:p>
            <a:r>
              <a:rPr lang="en-US" dirty="0"/>
              <a:t>1. Rehost— Otherwise known as “lift-and-shift.”</a:t>
            </a:r>
          </a:p>
          <a:p>
            <a:endParaRPr lang="en-US" dirty="0"/>
          </a:p>
          <a:p>
            <a:r>
              <a:rPr lang="en-US" dirty="0"/>
              <a:t>2. </a:t>
            </a:r>
            <a:r>
              <a:rPr lang="en-US" dirty="0" err="1"/>
              <a:t>Replatform</a:t>
            </a:r>
            <a:r>
              <a:rPr lang="en-US" dirty="0"/>
              <a:t> — I sometimes call this “lift-tinker-and-shift.”</a:t>
            </a:r>
          </a:p>
          <a:p>
            <a:endParaRPr lang="en-US" dirty="0"/>
          </a:p>
          <a:p>
            <a:r>
              <a:rPr lang="en-US" dirty="0"/>
              <a:t>3. Repurchase — Moving to a different product.</a:t>
            </a:r>
          </a:p>
          <a:p>
            <a:endParaRPr lang="en-US" dirty="0"/>
          </a:p>
          <a:p>
            <a:r>
              <a:rPr lang="en-US" dirty="0"/>
              <a:t>4. Refactoring  — Re-imagining how the application is architected and developed, typically using cloud-native features.</a:t>
            </a:r>
          </a:p>
          <a:p>
            <a:endParaRPr lang="en-US" dirty="0"/>
          </a:p>
          <a:p>
            <a:r>
              <a:rPr lang="en-US" dirty="0"/>
              <a:t>5. Retire — Get rid of.</a:t>
            </a:r>
          </a:p>
          <a:p>
            <a:endParaRPr lang="en-US" dirty="0"/>
          </a:p>
          <a:p>
            <a:r>
              <a:rPr lang="en-US" dirty="0"/>
              <a:t>6. Retain — Usually this means “revisit” or do nothing (for now).</a:t>
            </a:r>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3</a:t>
            </a:fld>
            <a:endParaRPr lang="en-US"/>
          </a:p>
        </p:txBody>
      </p:sp>
    </p:spTree>
    <p:extLst>
      <p:ext uri="{BB962C8B-B14F-4D97-AF65-F5344CB8AC3E}">
        <p14:creationId xmlns:p14="http://schemas.microsoft.com/office/powerpoint/2010/main" val="188515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cycle in simple terms:</a:t>
            </a:r>
          </a:p>
          <a:p>
            <a:endParaRPr lang="en-US" dirty="0"/>
          </a:p>
          <a:p>
            <a:r>
              <a:rPr lang="en-US" dirty="0"/>
              <a:t>Bootstrap- Get the basic software deployed and “stood up”</a:t>
            </a:r>
          </a:p>
          <a:p>
            <a:r>
              <a:rPr lang="en-US" dirty="0"/>
              <a:t>Onboard- Configure baseline functionality so the system is “online”</a:t>
            </a:r>
          </a:p>
          <a:p>
            <a:r>
              <a:rPr lang="en-US" dirty="0"/>
              <a:t>Deploy/config- Deploy the working config, so it can “do something valuable”</a:t>
            </a:r>
          </a:p>
          <a:p>
            <a:r>
              <a:rPr lang="en-US" dirty="0"/>
              <a:t>Monitor/telemetry- Receive data back to “analyze or inform”</a:t>
            </a:r>
          </a:p>
          <a:p>
            <a:r>
              <a:rPr lang="en-US" dirty="0"/>
              <a:t>Change- Exactly what it says</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Now before we show you some example PATTERNS, let me first explain how F5 is approaching each step of this lifecycle in a declarative way..</a:t>
            </a:r>
            <a:endParaRPr lang="en-US" dirty="0"/>
          </a:p>
        </p:txBody>
      </p:sp>
      <p:sp>
        <p:nvSpPr>
          <p:cNvPr id="6" name="Slide Number Placeholder 3">
            <a:extLst>
              <a:ext uri="{FF2B5EF4-FFF2-40B4-BE49-F238E27FC236}">
                <a16:creationId xmlns:a16="http://schemas.microsoft.com/office/drawing/2014/main" id="{4A4F1385-76A0-4766-988F-8C62060357BF}"/>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22</a:t>
            </a:fld>
            <a:endParaRPr lang="en-US"/>
          </a:p>
        </p:txBody>
      </p:sp>
      <p:sp>
        <p:nvSpPr>
          <p:cNvPr id="7" name="Footer Placeholder 4">
            <a:extLst>
              <a:ext uri="{FF2B5EF4-FFF2-40B4-BE49-F238E27FC236}">
                <a16:creationId xmlns:a16="http://schemas.microsoft.com/office/drawing/2014/main" id="{19D7BBBA-C89D-41E3-AA18-F56E7A10BA77}"/>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377343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Arial" panose="020B0604020202020204" pitchFamily="34" charset="0"/>
                <a:cs typeface="Arial" panose="020B0604020202020204" pitchFamily="34" charset="0"/>
              </a:rPr>
              <a:t>To support the automation lifecycle, we offer the F5 Automation Toolchain – a group of free, open sourced, supported, and inter-related tools designed to allow you to automate the delivery of security and network application services. The Automation Toolchain provides a declarative “single API call” abstraction layer to simplify deployment of complex BIG-IP configurations. </a:t>
            </a:r>
            <a:r>
              <a:rPr lang="en-US" sz="1100" b="0" i="0" dirty="0">
                <a:effectLst/>
                <a:latin typeface="Arial" panose="020B0604020202020204" pitchFamily="34" charset="0"/>
                <a:cs typeface="Arial" panose="020B0604020202020204" pitchFamily="34" charset="0"/>
              </a:rPr>
              <a:t>​</a:t>
            </a:r>
          </a:p>
          <a:p>
            <a:pPr rtl="0" fontAlgn="base"/>
            <a:r>
              <a:rPr lang="en-US" sz="1100" b="0" i="0">
                <a:effectLst/>
                <a:latin typeface="Arial" panose="020B0604020202020204" pitchFamily="34" charset="0"/>
                <a:cs typeface="Arial" panose="020B0604020202020204" pitchFamily="34" charset="0"/>
              </a:rPr>
              <a:t>​</a:t>
            </a:r>
            <a:r>
              <a:rPr lang="en-US" sz="1100" b="0" i="0" u="none" strike="noStrike" kern="1200">
                <a:solidFill>
                  <a:schemeClr val="tx1"/>
                </a:solidFill>
                <a:effectLst/>
                <a:latin typeface="Arial" panose="020B0604020202020204" pitchFamily="34" charset="0"/>
                <a:cs typeface="Arial" panose="020B0604020202020204" pitchFamily="34" charset="0"/>
              </a:rPr>
              <a:t>By </a:t>
            </a:r>
            <a:r>
              <a:rPr lang="en-US" sz="1100" b="0" i="0" u="none" strike="noStrike" kern="1200" dirty="0">
                <a:solidFill>
                  <a:schemeClr val="tx1"/>
                </a:solidFill>
                <a:effectLst/>
                <a:latin typeface="Arial" panose="020B0604020202020204" pitchFamily="34" charset="0"/>
                <a:cs typeface="Arial" panose="020B0604020202020204" pitchFamily="34" charset="0"/>
              </a:rPr>
              <a:t>reducing the API surface area down to a single declarative REST API call, the Automation Toolchain simplifies and speeds integrations into CI/CD pipelines so organizations can spend more time and resources building applications instead of integrations.</a:t>
            </a:r>
            <a:r>
              <a:rPr lang="en-US" sz="1100" b="0" i="0" dirty="0">
                <a:effectLst/>
                <a:latin typeface="Arial" panose="020B0604020202020204" pitchFamily="34" charset="0"/>
                <a:cs typeface="Arial" panose="020B0604020202020204" pitchFamily="34" charset="0"/>
              </a:rPr>
              <a:t>​</a:t>
            </a:r>
          </a:p>
          <a:p>
            <a:pPr rtl="0" fontAlgn="base"/>
            <a:r>
              <a:rPr lang="en-US" sz="1100" b="0" i="0" u="none" strike="noStrike" kern="1200">
                <a:solidFill>
                  <a:schemeClr val="tx1"/>
                </a:solidFill>
                <a:effectLst/>
                <a:latin typeface="Arial" panose="020B0604020202020204" pitchFamily="34" charset="0"/>
                <a:cs typeface="Arial" panose="020B0604020202020204" pitchFamily="34" charset="0"/>
              </a:rPr>
              <a:t>The </a:t>
            </a:r>
            <a:r>
              <a:rPr lang="en-US" sz="1100" b="0" i="0" u="none" strike="noStrike" kern="1200" dirty="0">
                <a:solidFill>
                  <a:schemeClr val="tx1"/>
                </a:solidFill>
                <a:effectLst/>
                <a:latin typeface="Arial" panose="020B0604020202020204" pitchFamily="34" charset="0"/>
                <a:cs typeface="Arial" panose="020B0604020202020204" pitchFamily="34" charset="0"/>
              </a:rPr>
              <a:t>Automation Toolchain includes:</a:t>
            </a:r>
            <a:r>
              <a:rPr lang="en-US" sz="1100" b="0" i="0" dirty="0">
                <a:effectLst/>
                <a:latin typeface="Arial" panose="020B0604020202020204" pitchFamily="34" charset="0"/>
                <a:cs typeface="Arial" panose="020B0604020202020204" pitchFamily="34" charset="0"/>
              </a:rPr>
              <a:t>​</a:t>
            </a:r>
          </a:p>
          <a:p>
            <a:pPr rtl="0" fontAlgn="base"/>
            <a:r>
              <a:rPr lang="en-US" sz="1100" b="1" i="0" u="none" strike="noStrike" kern="1200">
                <a:solidFill>
                  <a:schemeClr val="tx1"/>
                </a:solidFill>
                <a:effectLst/>
                <a:latin typeface="Arial" panose="020B0604020202020204" pitchFamily="34" charset="0"/>
                <a:cs typeface="Arial" panose="020B0604020202020204" pitchFamily="34" charset="0"/>
              </a:rPr>
              <a:t>F5 </a:t>
            </a:r>
            <a:r>
              <a:rPr lang="en-US" sz="1100" b="1" i="0" u="none" strike="noStrike" kern="1200" dirty="0">
                <a:solidFill>
                  <a:schemeClr val="tx1"/>
                </a:solidFill>
                <a:effectLst/>
                <a:latin typeface="Arial" panose="020B0604020202020204" pitchFamily="34" charset="0"/>
                <a:cs typeface="Arial" panose="020B0604020202020204" pitchFamily="34" charset="0"/>
              </a:rPr>
              <a:t>Cloud Templates </a:t>
            </a:r>
            <a:r>
              <a:rPr lang="en-US" sz="1100" b="0" i="0" u="none" strike="noStrike" kern="1200" dirty="0">
                <a:solidFill>
                  <a:schemeClr val="tx1"/>
                </a:solidFill>
                <a:effectLst/>
                <a:latin typeface="Arial" panose="020B0604020202020204" pitchFamily="34" charset="0"/>
                <a:cs typeface="Arial" panose="020B0604020202020204" pitchFamily="34" charset="0"/>
              </a:rPr>
              <a:t>which help you quickly and consistently deploy and configure F5 services across multiple public &amp; private cloud environments. The templates can be integrated with 3rd party automation tools such as Chef, Puppet, and Ansible to simplify the creation and operation of autonomous cloud architectures.</a:t>
            </a:r>
            <a:r>
              <a:rPr lang="en-US" sz="1100" b="0" i="0" dirty="0">
                <a:effectLst/>
                <a:latin typeface="Arial" panose="020B0604020202020204" pitchFamily="34" charset="0"/>
                <a:cs typeface="Arial" panose="020B0604020202020204" pitchFamily="34" charset="0"/>
              </a:rPr>
              <a:t>​</a:t>
            </a:r>
          </a:p>
          <a:p>
            <a:pPr rtl="0" fontAlgn="base"/>
            <a:r>
              <a:rPr lang="en-US" sz="1100" b="1" i="0" u="none" strike="noStrike" kern="1200">
                <a:solidFill>
                  <a:schemeClr val="tx1"/>
                </a:solidFill>
                <a:effectLst/>
                <a:latin typeface="Arial" panose="020B0604020202020204" pitchFamily="34" charset="0"/>
                <a:cs typeface="Arial" panose="020B0604020202020204" pitchFamily="34" charset="0"/>
              </a:rPr>
              <a:t>F5’s </a:t>
            </a:r>
            <a:r>
              <a:rPr lang="en-US" sz="1100" b="1" i="0" u="none" strike="noStrike" kern="1200" dirty="0">
                <a:solidFill>
                  <a:schemeClr val="tx1"/>
                </a:solidFill>
                <a:effectLst/>
                <a:latin typeface="Arial" panose="020B0604020202020204" pitchFamily="34" charset="0"/>
                <a:cs typeface="Arial" panose="020B0604020202020204" pitchFamily="34" charset="0"/>
              </a:rPr>
              <a:t>Declarative Onboarding </a:t>
            </a:r>
            <a:r>
              <a:rPr lang="en-US" sz="1100" b="0" i="0" u="none" strike="noStrike" kern="1200" dirty="0">
                <a:solidFill>
                  <a:schemeClr val="tx1"/>
                </a:solidFill>
                <a:effectLst/>
                <a:latin typeface="Arial" panose="020B0604020202020204" pitchFamily="34" charset="0"/>
                <a:cs typeface="Arial" panose="020B0604020202020204" pitchFamily="34" charset="0"/>
              </a:rPr>
              <a:t>which uses a declarative model to initially configure BIG-IP devices to make it available on the network, which again, requires only a single REST API call.</a:t>
            </a:r>
            <a:r>
              <a:rPr lang="en-US" sz="1100" b="0" i="0" dirty="0">
                <a:effectLst/>
                <a:latin typeface="Arial" panose="020B0604020202020204" pitchFamily="34" charset="0"/>
                <a:cs typeface="Arial" panose="020B0604020202020204" pitchFamily="34" charset="0"/>
              </a:rPr>
              <a:t>​</a:t>
            </a:r>
          </a:p>
          <a:p>
            <a:pPr rtl="0" fontAlgn="base"/>
            <a:r>
              <a:rPr lang="en-US" sz="1100" b="0" i="0" u="none" strike="noStrike" kern="1200">
                <a:solidFill>
                  <a:schemeClr val="tx1"/>
                </a:solidFill>
                <a:effectLst/>
                <a:latin typeface="Arial" panose="020B0604020202020204" pitchFamily="34" charset="0"/>
                <a:cs typeface="Arial" panose="020B0604020202020204" pitchFamily="34" charset="0"/>
              </a:rPr>
              <a:t>Next </a:t>
            </a:r>
            <a:r>
              <a:rPr lang="en-US" sz="1100" b="0" i="0" u="none" strike="noStrike" kern="1200" dirty="0">
                <a:solidFill>
                  <a:schemeClr val="tx1"/>
                </a:solidFill>
                <a:effectLst/>
                <a:latin typeface="Arial" panose="020B0604020202020204" pitchFamily="34" charset="0"/>
                <a:cs typeface="Arial" panose="020B0604020202020204" pitchFamily="34" charset="0"/>
              </a:rPr>
              <a:t>is </a:t>
            </a:r>
            <a:r>
              <a:rPr lang="fr-FR" sz="1100" b="1" i="0" u="none" strike="noStrike" kern="1200" dirty="0">
                <a:solidFill>
                  <a:schemeClr val="tx1"/>
                </a:solidFill>
                <a:effectLst/>
                <a:latin typeface="Arial" panose="020B0604020202020204" pitchFamily="34" charset="0"/>
                <a:cs typeface="Arial" panose="020B0604020202020204" pitchFamily="34" charset="0"/>
              </a:rPr>
              <a:t>F5 Application Services 3 Extension or AS3 </a:t>
            </a:r>
            <a:r>
              <a:rPr lang="fr-FR" sz="1100" b="0" i="0" u="none" strike="noStrike" kern="1200" dirty="0" err="1">
                <a:solidFill>
                  <a:schemeClr val="tx1"/>
                </a:solidFill>
                <a:effectLst/>
                <a:latin typeface="Arial" panose="020B0604020202020204" pitchFamily="34" charset="0"/>
                <a:cs typeface="Arial" panose="020B0604020202020204" pitchFamily="34" charset="0"/>
              </a:rPr>
              <a:t>which</a:t>
            </a:r>
            <a:r>
              <a:rPr lang="fr-FR" sz="1100" b="0" i="0" u="none" strike="noStrike" kern="1200" dirty="0">
                <a:solidFill>
                  <a:schemeClr val="tx1"/>
                </a:solidFill>
                <a:effectLst/>
                <a:latin typeface="Arial" panose="020B0604020202020204" pitchFamily="34" charset="0"/>
                <a:cs typeface="Arial" panose="020B0604020202020204" pitchFamily="34" charset="0"/>
              </a:rPr>
              <a:t> automates </a:t>
            </a:r>
            <a:r>
              <a:rPr lang="en-US" sz="1100" b="0" i="0" u="none" strike="noStrike" kern="1200" dirty="0">
                <a:solidFill>
                  <a:schemeClr val="tx1"/>
                </a:solidFill>
                <a:effectLst/>
                <a:latin typeface="Arial" panose="020B0604020202020204" pitchFamily="34" charset="0"/>
                <a:cs typeface="Arial" panose="020B0604020202020204" pitchFamily="34" charset="0"/>
              </a:rPr>
              <a:t>configuration of L4-L7 application services, including local traffic management, global traffic management, security policy attachments, and more. AS3 simplifies deployment of BIG-IP’s core value by abstracting away complexity and minimizing the need for BIG-IP domain knowledge. Later in this presentation we will show how this approach makes it easy to integrate F5 services into a CI/CD pipeline using established tools including GitHub, Ansible Tower, and Jenkins.</a:t>
            </a:r>
            <a:r>
              <a:rPr lang="en-US" sz="1100" b="0" i="0" dirty="0">
                <a:effectLst/>
                <a:latin typeface="Arial" panose="020B0604020202020204" pitchFamily="34" charset="0"/>
                <a:cs typeface="Arial" panose="020B0604020202020204" pitchFamily="34" charset="0"/>
              </a:rPr>
              <a:t>​</a:t>
            </a:r>
          </a:p>
          <a:p>
            <a:pPr rtl="0" fontAlgn="base"/>
            <a:r>
              <a:rPr lang="en-US" sz="1100" b="0" i="0" u="none" strike="noStrike" kern="1200">
                <a:solidFill>
                  <a:schemeClr val="tx1"/>
                </a:solidFill>
                <a:effectLst/>
                <a:latin typeface="Arial" panose="020B0604020202020204" pitchFamily="34" charset="0"/>
                <a:cs typeface="Arial" panose="020B0604020202020204" pitchFamily="34" charset="0"/>
              </a:rPr>
              <a:t>Finally</a:t>
            </a:r>
            <a:r>
              <a:rPr lang="en-US" sz="1100" b="0" i="0" u="none" strike="noStrike" kern="1200" dirty="0">
                <a:solidFill>
                  <a:schemeClr val="tx1"/>
                </a:solidFill>
                <a:effectLst/>
                <a:latin typeface="Arial" panose="020B0604020202020204" pitchFamily="34" charset="0"/>
                <a:cs typeface="Arial" panose="020B0604020202020204" pitchFamily="34" charset="0"/>
              </a:rPr>
              <a:t>, </a:t>
            </a:r>
            <a:r>
              <a:rPr lang="en-US" sz="1100" b="1" i="0" u="none" strike="noStrike" kern="1200" dirty="0">
                <a:solidFill>
                  <a:schemeClr val="tx1"/>
                </a:solidFill>
                <a:effectLst/>
                <a:latin typeface="Arial" panose="020B0604020202020204" pitchFamily="34" charset="0"/>
                <a:cs typeface="Arial" panose="020B0604020202020204" pitchFamily="34" charset="0"/>
              </a:rPr>
              <a:t>F5’s Telemetry Streaming Extension </a:t>
            </a:r>
            <a:r>
              <a:rPr lang="en-US" sz="1100" b="0" i="0" u="none" strike="noStrike" kern="1200" dirty="0">
                <a:solidFill>
                  <a:schemeClr val="tx1"/>
                </a:solidFill>
                <a:effectLst/>
                <a:latin typeface="Arial" panose="020B0604020202020204" pitchFamily="34" charset="0"/>
                <a:cs typeface="Arial" panose="020B0604020202020204" pitchFamily="34" charset="0"/>
              </a:rPr>
              <a:t>provides a simple declarative interface that enables organizations to aggregate, normalize, and forward statistics and events from BIG-IP to a consuming application. This application can be another link in the toolchain or a 3rd party tool such as Splunk, Kafka, Sumo Logic, Graphite, and many more.</a:t>
            </a:r>
            <a:r>
              <a:rPr lang="en-US" sz="1100" b="0" i="0" dirty="0">
                <a:effectLst/>
                <a:latin typeface="Arial" panose="020B0604020202020204" pitchFamily="34" charset="0"/>
                <a:cs typeface="Arial" panose="020B0604020202020204" pitchFamily="34" charset="0"/>
              </a:rPr>
              <a:t>​</a:t>
            </a:r>
          </a:p>
          <a:p>
            <a:pPr rtl="0" fontAlgn="base"/>
            <a:r>
              <a:rPr lang="en-US" sz="1100" b="0" i="0">
                <a:effectLst/>
                <a:latin typeface="Arial" panose="020B0604020202020204" pitchFamily="34" charset="0"/>
                <a:cs typeface="Arial" panose="020B0604020202020204" pitchFamily="34" charset="0"/>
              </a:rPr>
              <a:t>​</a:t>
            </a:r>
            <a:r>
              <a:rPr lang="en-US" sz="1100" b="0" i="0" u="none" strike="noStrike" kern="1200">
                <a:solidFill>
                  <a:schemeClr val="tx1"/>
                </a:solidFill>
                <a:effectLst/>
                <a:latin typeface="Arial" panose="020B0604020202020204" pitchFamily="34" charset="0"/>
                <a:cs typeface="Arial" panose="020B0604020202020204" pitchFamily="34" charset="0"/>
              </a:rPr>
              <a:t>In </a:t>
            </a:r>
            <a:r>
              <a:rPr lang="en-US" sz="1100" b="0" i="0" u="none" strike="noStrike" kern="1200" dirty="0">
                <a:solidFill>
                  <a:schemeClr val="tx1"/>
                </a:solidFill>
                <a:effectLst/>
                <a:latin typeface="Arial" panose="020B0604020202020204" pitchFamily="34" charset="0"/>
                <a:cs typeface="Arial" panose="020B0604020202020204" pitchFamily="34" charset="0"/>
              </a:rPr>
              <a:t>summary, the F5 Automation Toolchain provides composable components that allow you to easily integrate F5 platforms into automation pipelines using modern automation patterns. </a:t>
            </a:r>
            <a:r>
              <a:rPr lang="en-US" sz="1100" b="0" i="0" dirty="0">
                <a:effectLst/>
                <a:latin typeface="Arial" panose="020B0604020202020204" pitchFamily="34" charset="0"/>
                <a:cs typeface="Arial" panose="020B0604020202020204" pitchFamily="34" charset="0"/>
              </a:rPr>
              <a:t>​</a:t>
            </a:r>
          </a:p>
          <a:p>
            <a:pPr rtl="0" fontAlgn="base"/>
            <a:endParaRPr lang="en-US" sz="1100" b="0" i="0" dirty="0">
              <a:effectLst/>
              <a:latin typeface="Arial" panose="020B0604020202020204" pitchFamily="34" charset="0"/>
              <a:cs typeface="Arial" panose="020B0604020202020204" pitchFamily="34" charset="0"/>
            </a:endParaRPr>
          </a:p>
          <a:p>
            <a:pPr rtl="0" fontAlgn="base"/>
            <a:r>
              <a:rPr lang="en-US" sz="1100" b="0" i="0" dirty="0">
                <a:effectLst/>
                <a:latin typeface="Arial" panose="020B0604020202020204" pitchFamily="34" charset="0"/>
                <a:cs typeface="Arial" panose="020B0604020202020204" pitchFamily="34" charset="0"/>
              </a:rPr>
              <a:t>Now, let’s look at how you can mature your automation to match where you are in the journey.</a:t>
            </a:r>
          </a:p>
        </p:txBody>
      </p:sp>
      <p:sp>
        <p:nvSpPr>
          <p:cNvPr id="6" name="Slide Number Placeholder 3">
            <a:extLst>
              <a:ext uri="{FF2B5EF4-FFF2-40B4-BE49-F238E27FC236}">
                <a16:creationId xmlns:a16="http://schemas.microsoft.com/office/drawing/2014/main" id="{F6832C5C-D187-4F8A-9C3C-343629BE71B2}"/>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23</a:t>
            </a:fld>
            <a:endParaRPr lang="en-US"/>
          </a:p>
        </p:txBody>
      </p:sp>
      <p:sp>
        <p:nvSpPr>
          <p:cNvPr id="7" name="Footer Placeholder 4">
            <a:extLst>
              <a:ext uri="{FF2B5EF4-FFF2-40B4-BE49-F238E27FC236}">
                <a16:creationId xmlns:a16="http://schemas.microsoft.com/office/drawing/2014/main" id="{2D409738-D059-4CC9-A70F-C09F16368DD3}"/>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1927130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SE talk track</a:t>
            </a:r>
          </a:p>
        </p:txBody>
      </p:sp>
      <p:sp>
        <p:nvSpPr>
          <p:cNvPr id="6" name="Slide Number Placeholder 3">
            <a:extLst>
              <a:ext uri="{FF2B5EF4-FFF2-40B4-BE49-F238E27FC236}">
                <a16:creationId xmlns:a16="http://schemas.microsoft.com/office/drawing/2014/main" id="{3D776D7B-408A-40C0-8B6F-10105023D71B}"/>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24</a:t>
            </a:fld>
            <a:endParaRPr lang="en-US"/>
          </a:p>
        </p:txBody>
      </p:sp>
      <p:sp>
        <p:nvSpPr>
          <p:cNvPr id="7" name="Footer Placeholder 4">
            <a:extLst>
              <a:ext uri="{FF2B5EF4-FFF2-40B4-BE49-F238E27FC236}">
                <a16:creationId xmlns:a16="http://schemas.microsoft.com/office/drawing/2014/main" id="{E9C9ABEF-813D-46BA-90F4-5883DBD0C3D3}"/>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44463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SE talk track</a:t>
            </a:r>
          </a:p>
        </p:txBody>
      </p:sp>
      <p:sp>
        <p:nvSpPr>
          <p:cNvPr id="6" name="Slide Number Placeholder 3">
            <a:extLst>
              <a:ext uri="{FF2B5EF4-FFF2-40B4-BE49-F238E27FC236}">
                <a16:creationId xmlns:a16="http://schemas.microsoft.com/office/drawing/2014/main" id="{3D776D7B-408A-40C0-8B6F-10105023D71B}"/>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25</a:t>
            </a:fld>
            <a:endParaRPr lang="en-US"/>
          </a:p>
        </p:txBody>
      </p:sp>
      <p:sp>
        <p:nvSpPr>
          <p:cNvPr id="7" name="Footer Placeholder 4">
            <a:extLst>
              <a:ext uri="{FF2B5EF4-FFF2-40B4-BE49-F238E27FC236}">
                <a16:creationId xmlns:a16="http://schemas.microsoft.com/office/drawing/2014/main" id="{E9C9ABEF-813D-46BA-90F4-5883DBD0C3D3}"/>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4074159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SE talk track</a:t>
            </a:r>
          </a:p>
        </p:txBody>
      </p:sp>
      <p:sp>
        <p:nvSpPr>
          <p:cNvPr id="6" name="Slide Number Placeholder 3">
            <a:extLst>
              <a:ext uri="{FF2B5EF4-FFF2-40B4-BE49-F238E27FC236}">
                <a16:creationId xmlns:a16="http://schemas.microsoft.com/office/drawing/2014/main" id="{C87281FC-2E79-4976-AC1C-F8A5FBBDA7B3}"/>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26</a:t>
            </a:fld>
            <a:endParaRPr lang="en-US"/>
          </a:p>
        </p:txBody>
      </p:sp>
      <p:sp>
        <p:nvSpPr>
          <p:cNvPr id="7" name="Footer Placeholder 4">
            <a:extLst>
              <a:ext uri="{FF2B5EF4-FFF2-40B4-BE49-F238E27FC236}">
                <a16:creationId xmlns:a16="http://schemas.microsoft.com/office/drawing/2014/main" id="{67240125-4869-44DB-B74E-65FEE3E34C40}"/>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1211738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Normal SE </a:t>
            </a:r>
            <a:r>
              <a:rPr lang="en-US" dirty="0"/>
              <a:t>talk track</a:t>
            </a:r>
          </a:p>
        </p:txBody>
      </p:sp>
      <p:sp>
        <p:nvSpPr>
          <p:cNvPr id="6" name="Slide Number Placeholder 3">
            <a:extLst>
              <a:ext uri="{FF2B5EF4-FFF2-40B4-BE49-F238E27FC236}">
                <a16:creationId xmlns:a16="http://schemas.microsoft.com/office/drawing/2014/main" id="{7E178168-62B2-4DD8-9E6E-01EAD9B5A758}"/>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27</a:t>
            </a:fld>
            <a:endParaRPr lang="en-US"/>
          </a:p>
        </p:txBody>
      </p:sp>
      <p:sp>
        <p:nvSpPr>
          <p:cNvPr id="7" name="Footer Placeholder 4">
            <a:extLst>
              <a:ext uri="{FF2B5EF4-FFF2-40B4-BE49-F238E27FC236}">
                <a16:creationId xmlns:a16="http://schemas.microsoft.com/office/drawing/2014/main" id="{72D5F1A1-CD87-4F80-92B8-B7852540B716}"/>
              </a:ext>
            </a:extLst>
          </p:cNvPr>
          <p:cNvSpPr>
            <a:spLocks noGrp="1"/>
          </p:cNvSpPr>
          <p:nvPr>
            <p:ph type="ftr" sz="quarter" idx="4"/>
          </p:nvPr>
        </p:nvSpPr>
        <p:spPr>
          <a:xfrm>
            <a:off x="0" y="8772525"/>
            <a:ext cx="3011488" cy="463550"/>
          </a:xfrm>
        </p:spPr>
        <p:txBody>
          <a:bodyPr/>
          <a:lstStyle/>
          <a:p>
            <a:r>
              <a:rPr lang="en-US"/>
              <a:t>© F5</a:t>
            </a:r>
          </a:p>
        </p:txBody>
      </p:sp>
    </p:spTree>
    <p:extLst>
      <p:ext uri="{BB962C8B-B14F-4D97-AF65-F5344CB8AC3E}">
        <p14:creationId xmlns:p14="http://schemas.microsoft.com/office/powerpoint/2010/main" val="423976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talk track</a:t>
            </a:r>
          </a:p>
          <a:p>
            <a:endParaRPr lang="en-US" dirty="0"/>
          </a:p>
          <a:p>
            <a:r>
              <a:rPr lang="en-US"/>
              <a:t>So </a:t>
            </a:r>
            <a:r>
              <a:rPr lang="en-US" dirty="0"/>
              <a:t>as you can see, Automation and Orchestration is also about defining patterns and applying tools. But if you don’t understand the outcome you are after with A/O you will find that very quickly you will have north of 20 tools all trying to accomplish the same thing, which leads me back to the analogy…</a:t>
            </a:r>
          </a:p>
        </p:txBody>
      </p:sp>
      <p:sp>
        <p:nvSpPr>
          <p:cNvPr id="4" name="Slide Number Placeholder 3"/>
          <p:cNvSpPr>
            <a:spLocks noGrp="1"/>
          </p:cNvSpPr>
          <p:nvPr>
            <p:ph type="sldNum" sz="quarter" idx="5"/>
          </p:nvPr>
        </p:nvSpPr>
        <p:spPr/>
        <p:txBody>
          <a:bodyPr/>
          <a:lstStyle/>
          <a:p>
            <a:fld id="{1C7DBAA2-1EED-4FC8-A856-5AEA357CCC8F}" type="slidenum">
              <a:rPr lang="en-US" smtClean="0"/>
              <a:t>28</a:t>
            </a:fld>
            <a:endParaRPr lang="en-US"/>
          </a:p>
        </p:txBody>
      </p:sp>
      <p:sp>
        <p:nvSpPr>
          <p:cNvPr id="5" name="Footer Placeholder 4">
            <a:extLst>
              <a:ext uri="{FF2B5EF4-FFF2-40B4-BE49-F238E27FC236}">
                <a16:creationId xmlns:a16="http://schemas.microsoft.com/office/drawing/2014/main" id="{E995141D-0A56-49FF-AC68-E0C9BB3A27ED}"/>
              </a:ext>
            </a:extLst>
          </p:cNvPr>
          <p:cNvSpPr>
            <a:spLocks noGrp="1"/>
          </p:cNvSpPr>
          <p:nvPr>
            <p:ph type="ftr" sz="quarter" idx="4"/>
          </p:nvPr>
        </p:nvSpPr>
        <p:spPr/>
        <p:txBody>
          <a:bodyPr/>
          <a:lstStyle/>
          <a:p>
            <a:r>
              <a:rPr lang="en-US"/>
              <a:t>© F5</a:t>
            </a:r>
          </a:p>
        </p:txBody>
      </p:sp>
    </p:spTree>
    <p:extLst>
      <p:ext uri="{BB962C8B-B14F-4D97-AF65-F5344CB8AC3E}">
        <p14:creationId xmlns:p14="http://schemas.microsoft.com/office/powerpoint/2010/main" val="1103910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29</a:t>
            </a:fld>
            <a:endParaRPr lang="en-US"/>
          </a:p>
        </p:txBody>
      </p:sp>
    </p:spTree>
    <p:extLst>
      <p:ext uri="{BB962C8B-B14F-4D97-AF65-F5344CB8AC3E}">
        <p14:creationId xmlns:p14="http://schemas.microsoft.com/office/powerpoint/2010/main" val="376367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30</a:t>
            </a:fld>
            <a:endParaRPr lang="en-US"/>
          </a:p>
        </p:txBody>
      </p:sp>
    </p:spTree>
    <p:extLst>
      <p:ext uri="{BB962C8B-B14F-4D97-AF65-F5344CB8AC3E}">
        <p14:creationId xmlns:p14="http://schemas.microsoft.com/office/powerpoint/2010/main" val="3163899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100" dirty="0"/>
              <a:t>Thank you for your time</a:t>
            </a:r>
          </a:p>
          <a:p>
            <a:endParaRPr lang="nb-NO" sz="1100" dirty="0"/>
          </a:p>
          <a:p>
            <a:r>
              <a:rPr lang="nb-NO" sz="1100" dirty="0"/>
              <a:t>We look forward to engaging with you</a:t>
            </a:r>
          </a:p>
        </p:txBody>
      </p:sp>
      <p:sp>
        <p:nvSpPr>
          <p:cNvPr id="6" name="Footer Placeholder 3">
            <a:extLst>
              <a:ext uri="{FF2B5EF4-FFF2-40B4-BE49-F238E27FC236}">
                <a16:creationId xmlns:a16="http://schemas.microsoft.com/office/drawing/2014/main" id="{B3EF25D4-7711-404B-9ECA-4200773796B7}"/>
              </a:ext>
            </a:extLst>
          </p:cNvPr>
          <p:cNvSpPr>
            <a:spLocks noGrp="1"/>
          </p:cNvSpPr>
          <p:nvPr>
            <p:ph type="ftr" sz="quarter" idx="4"/>
          </p:nvPr>
        </p:nvSpPr>
        <p:spPr>
          <a:xfrm>
            <a:off x="0" y="8772525"/>
            <a:ext cx="3011488" cy="463550"/>
          </a:xfrm>
        </p:spPr>
        <p:txBody>
          <a:bodyPr/>
          <a:lstStyle/>
          <a:p>
            <a:r>
              <a:rPr lang="en-US"/>
              <a:t>© F5</a:t>
            </a:r>
          </a:p>
        </p:txBody>
      </p:sp>
      <p:sp>
        <p:nvSpPr>
          <p:cNvPr id="7" name="Slide Number Placeholder 3">
            <a:extLst>
              <a:ext uri="{FF2B5EF4-FFF2-40B4-BE49-F238E27FC236}">
                <a16:creationId xmlns:a16="http://schemas.microsoft.com/office/drawing/2014/main" id="{88813F50-5C06-4B3F-950E-08E24AC2ED51}"/>
              </a:ext>
            </a:extLst>
          </p:cNvPr>
          <p:cNvSpPr>
            <a:spLocks noGrp="1"/>
          </p:cNvSpPr>
          <p:nvPr>
            <p:ph type="sldNum" sz="quarter" idx="5"/>
          </p:nvPr>
        </p:nvSpPr>
        <p:spPr>
          <a:xfrm>
            <a:off x="3937000" y="8772525"/>
            <a:ext cx="3011488" cy="463550"/>
          </a:xfrm>
        </p:spPr>
        <p:txBody>
          <a:bodyPr/>
          <a:lstStyle/>
          <a:p>
            <a:fld id="{1C7DBAA2-1EED-4FC8-A856-5AEA357CCC8F}" type="slidenum">
              <a:rPr lang="en-US" smtClean="0"/>
              <a:t>31</a:t>
            </a:fld>
            <a:endParaRPr lang="en-US"/>
          </a:p>
        </p:txBody>
      </p:sp>
    </p:spTree>
    <p:extLst>
      <p:ext uri="{BB962C8B-B14F-4D97-AF65-F5344CB8AC3E}">
        <p14:creationId xmlns:p14="http://schemas.microsoft.com/office/powerpoint/2010/main" val="164554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4</a:t>
            </a:fld>
            <a:endParaRPr lang="en-US"/>
          </a:p>
        </p:txBody>
      </p:sp>
    </p:spTree>
    <p:extLst>
      <p:ext uri="{BB962C8B-B14F-4D97-AF65-F5344CB8AC3E}">
        <p14:creationId xmlns:p14="http://schemas.microsoft.com/office/powerpoint/2010/main" val="397052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5</a:t>
            </a:fld>
            <a:endParaRPr lang="en-US"/>
          </a:p>
        </p:txBody>
      </p:sp>
    </p:spTree>
    <p:extLst>
      <p:ext uri="{BB962C8B-B14F-4D97-AF65-F5344CB8AC3E}">
        <p14:creationId xmlns:p14="http://schemas.microsoft.com/office/powerpoint/2010/main" val="403169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6</a:t>
            </a:fld>
            <a:endParaRPr lang="en-US"/>
          </a:p>
        </p:txBody>
      </p:sp>
    </p:spTree>
    <p:extLst>
      <p:ext uri="{BB962C8B-B14F-4D97-AF65-F5344CB8AC3E}">
        <p14:creationId xmlns:p14="http://schemas.microsoft.com/office/powerpoint/2010/main" val="1187362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7</a:t>
            </a:fld>
            <a:endParaRPr lang="en-US"/>
          </a:p>
        </p:txBody>
      </p:sp>
    </p:spTree>
    <p:extLst>
      <p:ext uri="{BB962C8B-B14F-4D97-AF65-F5344CB8AC3E}">
        <p14:creationId xmlns:p14="http://schemas.microsoft.com/office/powerpoint/2010/main" val="204445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8</a:t>
            </a:fld>
            <a:endParaRPr lang="en-US"/>
          </a:p>
        </p:txBody>
      </p:sp>
    </p:spTree>
    <p:extLst>
      <p:ext uri="{BB962C8B-B14F-4D97-AF65-F5344CB8AC3E}">
        <p14:creationId xmlns:p14="http://schemas.microsoft.com/office/powerpoint/2010/main" val="190097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9</a:t>
            </a:fld>
            <a:endParaRPr lang="en-US"/>
          </a:p>
        </p:txBody>
      </p:sp>
    </p:spTree>
    <p:extLst>
      <p:ext uri="{BB962C8B-B14F-4D97-AF65-F5344CB8AC3E}">
        <p14:creationId xmlns:p14="http://schemas.microsoft.com/office/powerpoint/2010/main" val="37556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F5</a:t>
            </a:r>
          </a:p>
        </p:txBody>
      </p:sp>
      <p:sp>
        <p:nvSpPr>
          <p:cNvPr id="5" name="Slide Number Placeholder 4"/>
          <p:cNvSpPr>
            <a:spLocks noGrp="1"/>
          </p:cNvSpPr>
          <p:nvPr>
            <p:ph type="sldNum" sz="quarter" idx="5"/>
          </p:nvPr>
        </p:nvSpPr>
        <p:spPr/>
        <p:txBody>
          <a:bodyPr/>
          <a:lstStyle/>
          <a:p>
            <a:fld id="{1C7DBAA2-1EED-4FC8-A856-5AEA357CCC8F}" type="slidenum">
              <a:rPr lang="en-US" smtClean="0"/>
              <a:t>10</a:t>
            </a:fld>
            <a:endParaRPr lang="en-US"/>
          </a:p>
        </p:txBody>
      </p:sp>
    </p:spTree>
    <p:extLst>
      <p:ext uri="{BB962C8B-B14F-4D97-AF65-F5344CB8AC3E}">
        <p14:creationId xmlns:p14="http://schemas.microsoft.com/office/powerpoint/2010/main" val="195730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7776122" cy="2569463"/>
          </a:xfrm>
        </p:spPr>
        <p:txBody>
          <a:bodyPr anchor="b"/>
          <a:lstStyle>
            <a:lvl1pPr algn="l">
              <a:defRPr sz="6000">
                <a:solidFill>
                  <a:schemeClr val="bg1"/>
                </a:solidFill>
              </a:defRPr>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746841"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1"/>
                </a:solidFill>
                <a:latin typeface="+mn-lt"/>
              </a:defRPr>
            </a:lvl1pPr>
            <a:lvl2pPr marL="0" indent="0">
              <a:lnSpc>
                <a:spcPct val="90000"/>
              </a:lnSpc>
              <a:spcBef>
                <a:spcPts val="2400"/>
              </a:spcBef>
              <a:spcAft>
                <a:spcPts val="200"/>
              </a:spcAft>
              <a:buFont typeface="Arial" panose="020B0604020202020204" pitchFamily="34" charset="0"/>
              <a:buChar char="​"/>
              <a:defRPr sz="1800" b="1" cap="none" baseline="0">
                <a:solidFill>
                  <a:schemeClr val="bg1"/>
                </a:solidFill>
                <a:latin typeface="+mj-lt"/>
              </a:defRPr>
            </a:lvl2pPr>
            <a:lvl3pPr marL="0" indent="0">
              <a:lnSpc>
                <a:spcPct val="90000"/>
              </a:lnSpc>
              <a:spcBef>
                <a:spcPts val="0"/>
              </a:spcBef>
              <a:spcAft>
                <a:spcPts val="600"/>
              </a:spcAft>
              <a:buFont typeface="Arial" panose="020B0604020202020204" pitchFamily="34" charset="0"/>
              <a:buChar char="​"/>
              <a:defRPr sz="1800" b="0" cap="none" baseline="0">
                <a:solidFill>
                  <a:schemeClr val="bg1"/>
                </a:solidFill>
                <a:latin typeface="+mj-lt"/>
              </a:defRPr>
            </a:lvl3pPr>
            <a:lvl4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4pPr>
            <a:lvl5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5pPr>
            <a:lvl6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6pPr>
            <a:lvl7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7pPr>
            <a:lvl8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8pPr>
            <a:lvl9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22">
            <a:extLst>
              <a:ext uri="{FF2B5EF4-FFF2-40B4-BE49-F238E27FC236}">
                <a16:creationId xmlns:a16="http://schemas.microsoft.com/office/drawing/2014/main" id="{04DD00BC-3423-40F5-AFA4-81D649743C2C}"/>
              </a:ext>
            </a:extLst>
          </p:cNvPr>
          <p:cNvGrpSpPr>
            <a:grpSpLocks noChangeAspect="1"/>
          </p:cNvGrpSpPr>
          <p:nvPr userDrawn="1"/>
        </p:nvGrpSpPr>
        <p:grpSpPr bwMode="auto">
          <a:xfrm>
            <a:off x="10882902" y="457200"/>
            <a:ext cx="850392" cy="850392"/>
            <a:chOff x="5266" y="0"/>
            <a:chExt cx="733" cy="733"/>
          </a:xfrm>
        </p:grpSpPr>
        <p:sp>
          <p:nvSpPr>
            <p:cNvPr id="9" name="Freeform 23">
              <a:extLst>
                <a:ext uri="{FF2B5EF4-FFF2-40B4-BE49-F238E27FC236}">
                  <a16:creationId xmlns:a16="http://schemas.microsoft.com/office/drawing/2014/main" id="{DFC9E711-3F06-48D3-9AE0-EA744F36B950}"/>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
              <a:extLst>
                <a:ext uri="{FF2B5EF4-FFF2-40B4-BE49-F238E27FC236}">
                  <a16:creationId xmlns:a16="http://schemas.microsoft.com/office/drawing/2014/main" id="{A753BF73-05EB-49E4-BDDF-77DE2366033D}"/>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BB39539E-8DA0-4C9D-A602-2065373902B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
              <a:extLst>
                <a:ext uri="{FF2B5EF4-FFF2-40B4-BE49-F238E27FC236}">
                  <a16:creationId xmlns:a16="http://schemas.microsoft.com/office/drawing/2014/main" id="{8B3CDA2E-32EC-4892-8B2A-311B1F594106}"/>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7">
              <a:extLst>
                <a:ext uri="{FF2B5EF4-FFF2-40B4-BE49-F238E27FC236}">
                  <a16:creationId xmlns:a16="http://schemas.microsoft.com/office/drawing/2014/main" id="{805C04BA-7B79-4EFF-8C49-EDE09155786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301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No sub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F97579-3324-D841-A8F4-1033DDA32895}"/>
              </a:ext>
            </a:extLst>
          </p:cNvPr>
          <p:cNvSpPr txBox="1"/>
          <p:nvPr userDrawn="1"/>
        </p:nvSpPr>
        <p:spPr>
          <a:xfrm>
            <a:off x="1122829" y="6589059"/>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sp>
        <p:nvSpPr>
          <p:cNvPr id="4" name="Title 3">
            <a:extLst>
              <a:ext uri="{FF2B5EF4-FFF2-40B4-BE49-F238E27FC236}">
                <a16:creationId xmlns:a16="http://schemas.microsoft.com/office/drawing/2014/main" id="{2F6B2D32-97F8-7144-8F40-163BDA78C12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1695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lvl1pPr>
              <a:defRPr sz="3600"/>
            </a:lvl1pPr>
          </a:lstStyle>
          <a:p>
            <a:r>
              <a:rPr lang="en-US"/>
              <a:t>Click to edit Master title style</a:t>
            </a:r>
          </a:p>
        </p:txBody>
      </p:sp>
      <p:sp>
        <p:nvSpPr>
          <p:cNvPr id="4" name="Text Placeholder 2">
            <a:extLst>
              <a:ext uri="{FF2B5EF4-FFF2-40B4-BE49-F238E27FC236}">
                <a16:creationId xmlns:a16="http://schemas.microsoft.com/office/drawing/2014/main" id="{0F280683-233F-46F2-80EE-538EE579FA49}"/>
              </a:ext>
            </a:extLst>
          </p:cNvPr>
          <p:cNvSpPr>
            <a:spLocks noGrp="1"/>
          </p:cNvSpPr>
          <p:nvPr>
            <p:ph type="body" idx="13"/>
          </p:nvPr>
        </p:nvSpPr>
        <p:spPr>
          <a:xfrm>
            <a:off x="500442" y="1091492"/>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5525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20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F5D817-458E-46B7-8CA8-2B3567278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349250"/>
            <a:ext cx="12192000" cy="6508750"/>
          </a:xfrm>
          <a:prstGeom prst="rect">
            <a:avLst/>
          </a:prstGeom>
        </p:spPr>
      </p:pic>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831850" y="1709738"/>
            <a:ext cx="10515600" cy="3003471"/>
          </a:xfrm>
        </p:spPr>
        <p:txBody>
          <a:bodyPr anchor="b"/>
          <a:lstStyle>
            <a:lvl1pPr>
              <a:defRPr sz="6000">
                <a:solidFill>
                  <a:srgbClr val="FEFEFE"/>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D67F6A50-1623-43C3-9D2B-7D62275C5218}"/>
              </a:ext>
            </a:extLst>
          </p:cNvPr>
          <p:cNvSpPr txBox="1"/>
          <p:nvPr userDrawn="1"/>
        </p:nvSpPr>
        <p:spPr>
          <a:xfrm>
            <a:off x="686432" y="6631942"/>
            <a:ext cx="318998"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a:solidFill>
                  <a:schemeClr val="bg1"/>
                </a:solidFill>
                <a:latin typeface="Arial" panose="020B0604020202020204" pitchFamily="34" charset="0"/>
                <a:cs typeface="Arial" panose="020B0604020202020204" pitchFamily="34" charset="0"/>
              </a:rPr>
              <a:t>| © F5</a:t>
            </a:r>
            <a:endParaRPr lang="en-US" sz="800" kern="100" cap="all" spc="5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94A334-61C4-402B-9A94-41DCFE0AEC8C}"/>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532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4" y="2102144"/>
            <a:ext cx="2433289" cy="2433289"/>
            <a:chOff x="5266" y="0"/>
            <a:chExt cx="733" cy="733"/>
          </a:xfrm>
        </p:grpSpPr>
        <p:sp>
          <p:nvSpPr>
            <p:cNvPr id="25" name="Freeform 23">
              <a:extLst>
                <a:ext uri="{FF2B5EF4-FFF2-40B4-BE49-F238E27FC236}">
                  <a16:creationId xmlns:a16="http://schemas.microsoft.com/office/drawing/2014/main" id="{4C573518-C9F5-4610-96E3-6CBACADB1CE3}"/>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7776122" cy="2569463"/>
          </a:xfrm>
        </p:spPr>
        <p:txBody>
          <a:bodyPr anchor="b"/>
          <a:lstStyle>
            <a:lvl1pPr algn="l">
              <a:defRPr sz="6000">
                <a:solidFill>
                  <a:schemeClr val="bg1"/>
                </a:solidFill>
              </a:defRPr>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746841"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1"/>
                </a:solidFill>
                <a:latin typeface="+mn-lt"/>
              </a:defRPr>
            </a:lvl1pPr>
            <a:lvl2pPr marL="0" indent="0">
              <a:lnSpc>
                <a:spcPct val="90000"/>
              </a:lnSpc>
              <a:spcBef>
                <a:spcPts val="2400"/>
              </a:spcBef>
              <a:spcAft>
                <a:spcPts val="200"/>
              </a:spcAft>
              <a:buFont typeface="Arial" panose="020B0604020202020204" pitchFamily="34" charset="0"/>
              <a:buChar char="​"/>
              <a:defRPr sz="1800" b="1" cap="none" baseline="0">
                <a:solidFill>
                  <a:schemeClr val="bg1"/>
                </a:solidFill>
                <a:latin typeface="+mj-lt"/>
              </a:defRPr>
            </a:lvl2pPr>
            <a:lvl3pPr marL="0" indent="0">
              <a:lnSpc>
                <a:spcPct val="90000"/>
              </a:lnSpc>
              <a:spcBef>
                <a:spcPts val="0"/>
              </a:spcBef>
              <a:spcAft>
                <a:spcPts val="600"/>
              </a:spcAft>
              <a:buFont typeface="Arial" panose="020B0604020202020204" pitchFamily="34" charset="0"/>
              <a:buChar char="​"/>
              <a:defRPr sz="1800" b="0" cap="none" baseline="0">
                <a:solidFill>
                  <a:schemeClr val="bg1"/>
                </a:solidFill>
                <a:latin typeface="+mj-lt"/>
              </a:defRPr>
            </a:lvl3pPr>
            <a:lvl4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4pPr>
            <a:lvl5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5pPr>
            <a:lvl6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6pPr>
            <a:lvl7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7pPr>
            <a:lvl8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8pPr>
            <a:lvl9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22">
            <a:extLst>
              <a:ext uri="{FF2B5EF4-FFF2-40B4-BE49-F238E27FC236}">
                <a16:creationId xmlns:a16="http://schemas.microsoft.com/office/drawing/2014/main" id="{04DD00BC-3423-40F5-AFA4-81D649743C2C}"/>
              </a:ext>
            </a:extLst>
          </p:cNvPr>
          <p:cNvGrpSpPr>
            <a:grpSpLocks noChangeAspect="1"/>
          </p:cNvGrpSpPr>
          <p:nvPr userDrawn="1"/>
        </p:nvGrpSpPr>
        <p:grpSpPr bwMode="auto">
          <a:xfrm>
            <a:off x="10882902" y="457200"/>
            <a:ext cx="850392" cy="850392"/>
            <a:chOff x="5266" y="0"/>
            <a:chExt cx="733" cy="733"/>
          </a:xfrm>
        </p:grpSpPr>
        <p:sp>
          <p:nvSpPr>
            <p:cNvPr id="9" name="Freeform 23">
              <a:extLst>
                <a:ext uri="{FF2B5EF4-FFF2-40B4-BE49-F238E27FC236}">
                  <a16:creationId xmlns:a16="http://schemas.microsoft.com/office/drawing/2014/main" id="{DFC9E711-3F06-48D3-9AE0-EA744F36B950}"/>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
              <a:extLst>
                <a:ext uri="{FF2B5EF4-FFF2-40B4-BE49-F238E27FC236}">
                  <a16:creationId xmlns:a16="http://schemas.microsoft.com/office/drawing/2014/main" id="{A753BF73-05EB-49E4-BDDF-77DE2366033D}"/>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BB39539E-8DA0-4C9D-A602-2065373902B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
              <a:extLst>
                <a:ext uri="{FF2B5EF4-FFF2-40B4-BE49-F238E27FC236}">
                  <a16:creationId xmlns:a16="http://schemas.microsoft.com/office/drawing/2014/main" id="{8B3CDA2E-32EC-4892-8B2A-311B1F594106}"/>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7">
              <a:extLst>
                <a:ext uri="{FF2B5EF4-FFF2-40B4-BE49-F238E27FC236}">
                  <a16:creationId xmlns:a16="http://schemas.microsoft.com/office/drawing/2014/main" id="{805C04BA-7B79-4EFF-8C49-EDE09155786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97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No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a:xfrm>
            <a:off x="454884" y="188640"/>
            <a:ext cx="10820400" cy="878539"/>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470124" y="1772816"/>
            <a:ext cx="10820400"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13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a:xfrm>
            <a:off x="454884" y="188640"/>
            <a:ext cx="10820400" cy="878539"/>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470124" y="1772816"/>
            <a:ext cx="10820400"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3431A475-DC92-4583-AB02-A2CC9920332F}"/>
              </a:ext>
            </a:extLst>
          </p:cNvPr>
          <p:cNvSpPr>
            <a:spLocks noGrp="1"/>
          </p:cNvSpPr>
          <p:nvPr>
            <p:ph type="body" idx="13"/>
          </p:nvPr>
        </p:nvSpPr>
        <p:spPr>
          <a:xfrm>
            <a:off x="487540"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67984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No subtitle)">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469451"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062812"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56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469447"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062808"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43CDCA9C-0DE3-4820-9631-D4BCC0162F0F}"/>
              </a:ext>
            </a:extLst>
          </p:cNvPr>
          <p:cNvSpPr>
            <a:spLocks noGrp="1"/>
          </p:cNvSpPr>
          <p:nvPr>
            <p:ph type="body" idx="13"/>
          </p:nvPr>
        </p:nvSpPr>
        <p:spPr>
          <a:xfrm>
            <a:off x="508607" y="1091492"/>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62125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o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a:xfrm>
            <a:off x="454884" y="188640"/>
            <a:ext cx="10820400" cy="878539"/>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470124" y="1772816"/>
            <a:ext cx="10820400"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142D3F77-E437-C549-A7BD-89DE7FE3A5E3}"/>
              </a:ext>
            </a:extLst>
          </p:cNvPr>
          <p:cNvSpPr txBox="1"/>
          <p:nvPr userDrawn="1"/>
        </p:nvSpPr>
        <p:spPr>
          <a:xfrm>
            <a:off x="609032" y="6506884"/>
            <a:ext cx="318998"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bg1"/>
                </a:solidFill>
                <a:latin typeface="Arial" panose="020B0604020202020204" pitchFamily="34" charset="0"/>
                <a:cs typeface="Arial" panose="020B0604020202020204" pitchFamily="34" charset="0"/>
              </a:rPr>
              <a:t>| © F5</a:t>
            </a:r>
          </a:p>
        </p:txBody>
      </p:sp>
      <p:sp>
        <p:nvSpPr>
          <p:cNvPr id="9" name="TextBox 8">
            <a:extLst>
              <a:ext uri="{FF2B5EF4-FFF2-40B4-BE49-F238E27FC236}">
                <a16:creationId xmlns:a16="http://schemas.microsoft.com/office/drawing/2014/main" id="{84D7ABF4-566A-2244-8058-ECC2EA31AF16}"/>
              </a:ext>
            </a:extLst>
          </p:cNvPr>
          <p:cNvSpPr txBox="1"/>
          <p:nvPr userDrawn="1"/>
        </p:nvSpPr>
        <p:spPr>
          <a:xfrm>
            <a:off x="205200" y="6506884"/>
            <a:ext cx="3682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1CF41431-31F5-5A4F-AEFC-4208CFD076C9}"/>
              </a:ext>
            </a:extLst>
          </p:cNvPr>
          <p:cNvGrpSpPr/>
          <p:nvPr userDrawn="1"/>
        </p:nvGrpSpPr>
        <p:grpSpPr>
          <a:xfrm>
            <a:off x="11489254" y="6431000"/>
            <a:ext cx="245546" cy="245297"/>
            <a:chOff x="11489254" y="6431000"/>
            <a:chExt cx="245546" cy="245297"/>
          </a:xfrm>
        </p:grpSpPr>
        <p:sp>
          <p:nvSpPr>
            <p:cNvPr id="11" name="Oval 10">
              <a:extLst>
                <a:ext uri="{FF2B5EF4-FFF2-40B4-BE49-F238E27FC236}">
                  <a16:creationId xmlns:a16="http://schemas.microsoft.com/office/drawing/2014/main" id="{685AEC78-B156-1141-9AC5-85A9609BCC7C}"/>
                </a:ext>
              </a:extLst>
            </p:cNvPr>
            <p:cNvSpPr/>
            <p:nvPr userDrawn="1"/>
          </p:nvSpPr>
          <p:spPr>
            <a:xfrm>
              <a:off x="11489254" y="6431000"/>
              <a:ext cx="245297" cy="245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nvGrpSpPr>
            <p:cNvPr id="12" name="Group 22">
              <a:extLst>
                <a:ext uri="{FF2B5EF4-FFF2-40B4-BE49-F238E27FC236}">
                  <a16:creationId xmlns:a16="http://schemas.microsoft.com/office/drawing/2014/main" id="{C6981B6D-515D-A04B-BCD0-86E07364A7FC}"/>
                </a:ext>
              </a:extLst>
            </p:cNvPr>
            <p:cNvGrpSpPr>
              <a:grpSpLocks noChangeAspect="1"/>
            </p:cNvGrpSpPr>
            <p:nvPr userDrawn="1"/>
          </p:nvGrpSpPr>
          <p:grpSpPr bwMode="auto">
            <a:xfrm>
              <a:off x="11489503" y="6431000"/>
              <a:ext cx="245297" cy="245297"/>
              <a:chOff x="5266" y="0"/>
              <a:chExt cx="733" cy="733"/>
            </a:xfrm>
            <a:solidFill>
              <a:schemeClr val="bg2"/>
            </a:solidFill>
          </p:grpSpPr>
          <p:sp>
            <p:nvSpPr>
              <p:cNvPr id="13" name="Freeform 12">
                <a:extLst>
                  <a:ext uri="{FF2B5EF4-FFF2-40B4-BE49-F238E27FC236}">
                    <a16:creationId xmlns:a16="http://schemas.microsoft.com/office/drawing/2014/main" id="{DF3C7155-6169-1D4D-859B-867BC7249DF6}"/>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14">
                <a:extLst>
                  <a:ext uri="{FF2B5EF4-FFF2-40B4-BE49-F238E27FC236}">
                    <a16:creationId xmlns:a16="http://schemas.microsoft.com/office/drawing/2014/main" id="{5139E408-DCE6-9C4D-936D-7A1D1F6AE172}"/>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15">
                <a:extLst>
                  <a:ext uri="{FF2B5EF4-FFF2-40B4-BE49-F238E27FC236}">
                    <a16:creationId xmlns:a16="http://schemas.microsoft.com/office/drawing/2014/main" id="{5CEA6BE8-AD09-0D4B-9BAC-7EEE1335904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7" name="Freeform 16">
                <a:extLst>
                  <a:ext uri="{FF2B5EF4-FFF2-40B4-BE49-F238E27FC236}">
                    <a16:creationId xmlns:a16="http://schemas.microsoft.com/office/drawing/2014/main" id="{0109EA8C-5F95-4740-AA14-AE8D673C9E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spTree>
    <p:extLst>
      <p:ext uri="{BB962C8B-B14F-4D97-AF65-F5344CB8AC3E}">
        <p14:creationId xmlns:p14="http://schemas.microsoft.com/office/powerpoint/2010/main" val="8722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No subtitl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E0EB8B04-8C4C-4C75-9410-6E3E7735525A}"/>
              </a:ext>
            </a:extLst>
          </p:cNvPr>
          <p:cNvSpPr>
            <a:spLocks noGrp="1"/>
          </p:cNvSpPr>
          <p:nvPr>
            <p:ph idx="1"/>
          </p:nvPr>
        </p:nvSpPr>
        <p:spPr>
          <a:xfrm>
            <a:off x="46944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1A8883B6-B065-4978-AC0A-27C1589D4625}"/>
              </a:ext>
            </a:extLst>
          </p:cNvPr>
          <p:cNvSpPr>
            <a:spLocks noGrp="1"/>
          </p:cNvSpPr>
          <p:nvPr>
            <p:ph idx="14"/>
          </p:nvPr>
        </p:nvSpPr>
        <p:spPr>
          <a:xfrm>
            <a:off x="4192071"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E9EBD7AB-A4EA-4B9A-85FE-07962974EF85}"/>
              </a:ext>
            </a:extLst>
          </p:cNvPr>
          <p:cNvSpPr>
            <a:spLocks noGrp="1"/>
          </p:cNvSpPr>
          <p:nvPr>
            <p:ph idx="15"/>
          </p:nvPr>
        </p:nvSpPr>
        <p:spPr>
          <a:xfrm>
            <a:off x="791469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003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E0EB8B04-8C4C-4C75-9410-6E3E7735525A}"/>
              </a:ext>
            </a:extLst>
          </p:cNvPr>
          <p:cNvSpPr>
            <a:spLocks noGrp="1"/>
          </p:cNvSpPr>
          <p:nvPr>
            <p:ph idx="1"/>
          </p:nvPr>
        </p:nvSpPr>
        <p:spPr>
          <a:xfrm>
            <a:off x="46944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7" name="Text Placeholder 2">
            <a:extLst>
              <a:ext uri="{FF2B5EF4-FFF2-40B4-BE49-F238E27FC236}">
                <a16:creationId xmlns:a16="http://schemas.microsoft.com/office/drawing/2014/main" id="{A16A9D42-8D1B-41DC-8C31-4A94662332C0}"/>
              </a:ext>
            </a:extLst>
          </p:cNvPr>
          <p:cNvSpPr>
            <a:spLocks noGrp="1"/>
          </p:cNvSpPr>
          <p:nvPr>
            <p:ph type="body" idx="13"/>
          </p:nvPr>
        </p:nvSpPr>
        <p:spPr>
          <a:xfrm>
            <a:off x="504524"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2">
            <a:extLst>
              <a:ext uri="{FF2B5EF4-FFF2-40B4-BE49-F238E27FC236}">
                <a16:creationId xmlns:a16="http://schemas.microsoft.com/office/drawing/2014/main" id="{1A8883B6-B065-4978-AC0A-27C1589D4625}"/>
              </a:ext>
            </a:extLst>
          </p:cNvPr>
          <p:cNvSpPr>
            <a:spLocks noGrp="1"/>
          </p:cNvSpPr>
          <p:nvPr>
            <p:ph idx="14"/>
          </p:nvPr>
        </p:nvSpPr>
        <p:spPr>
          <a:xfrm>
            <a:off x="4192071"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E9EBD7AB-A4EA-4B9A-85FE-07962974EF85}"/>
              </a:ext>
            </a:extLst>
          </p:cNvPr>
          <p:cNvSpPr>
            <a:spLocks noGrp="1"/>
          </p:cNvSpPr>
          <p:nvPr>
            <p:ph idx="15"/>
          </p:nvPr>
        </p:nvSpPr>
        <p:spPr>
          <a:xfrm>
            <a:off x="791469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2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No subtit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BE7998D8-5936-4D7A-B5EE-9EF6191A0F89}"/>
              </a:ext>
            </a:extLst>
          </p:cNvPr>
          <p:cNvSpPr>
            <a:spLocks noGrp="1"/>
          </p:cNvSpPr>
          <p:nvPr>
            <p:ph idx="1"/>
          </p:nvPr>
        </p:nvSpPr>
        <p:spPr>
          <a:xfrm>
            <a:off x="473528"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20" name="Content Placeholder 2">
            <a:extLst>
              <a:ext uri="{FF2B5EF4-FFF2-40B4-BE49-F238E27FC236}">
                <a16:creationId xmlns:a16="http://schemas.microsoft.com/office/drawing/2014/main" id="{6B57B2C7-B7A9-47CC-8922-F658A46E615F}"/>
              </a:ext>
            </a:extLst>
          </p:cNvPr>
          <p:cNvSpPr>
            <a:spLocks noGrp="1"/>
          </p:cNvSpPr>
          <p:nvPr>
            <p:ph idx="14"/>
          </p:nvPr>
        </p:nvSpPr>
        <p:spPr>
          <a:xfrm>
            <a:off x="3265497"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39A50C74-465F-4D6F-9272-0C16EBEECD1D}"/>
              </a:ext>
            </a:extLst>
          </p:cNvPr>
          <p:cNvSpPr>
            <a:spLocks noGrp="1"/>
          </p:cNvSpPr>
          <p:nvPr>
            <p:ph idx="15"/>
          </p:nvPr>
        </p:nvSpPr>
        <p:spPr>
          <a:xfrm>
            <a:off x="6057466"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9D834318-B037-40FD-8C04-F8827D75DEA2}"/>
              </a:ext>
            </a:extLst>
          </p:cNvPr>
          <p:cNvSpPr>
            <a:spLocks noGrp="1"/>
          </p:cNvSpPr>
          <p:nvPr>
            <p:ph idx="16"/>
          </p:nvPr>
        </p:nvSpPr>
        <p:spPr>
          <a:xfrm>
            <a:off x="8849435"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46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BE7998D8-5936-4D7A-B5EE-9EF6191A0F89}"/>
              </a:ext>
            </a:extLst>
          </p:cNvPr>
          <p:cNvSpPr>
            <a:spLocks noGrp="1"/>
          </p:cNvSpPr>
          <p:nvPr>
            <p:ph idx="1"/>
          </p:nvPr>
        </p:nvSpPr>
        <p:spPr>
          <a:xfrm>
            <a:off x="473529"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8" name="Text Placeholder 2">
            <a:extLst>
              <a:ext uri="{FF2B5EF4-FFF2-40B4-BE49-F238E27FC236}">
                <a16:creationId xmlns:a16="http://schemas.microsoft.com/office/drawing/2014/main" id="{3DA931F3-24FC-4AA0-B7F3-C3120064308E}"/>
              </a:ext>
            </a:extLst>
          </p:cNvPr>
          <p:cNvSpPr>
            <a:spLocks noGrp="1"/>
          </p:cNvSpPr>
          <p:nvPr>
            <p:ph type="body" idx="13"/>
          </p:nvPr>
        </p:nvSpPr>
        <p:spPr>
          <a:xfrm>
            <a:off x="504525"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2">
            <a:extLst>
              <a:ext uri="{FF2B5EF4-FFF2-40B4-BE49-F238E27FC236}">
                <a16:creationId xmlns:a16="http://schemas.microsoft.com/office/drawing/2014/main" id="{6B57B2C7-B7A9-47CC-8922-F658A46E615F}"/>
              </a:ext>
            </a:extLst>
          </p:cNvPr>
          <p:cNvSpPr>
            <a:spLocks noGrp="1"/>
          </p:cNvSpPr>
          <p:nvPr>
            <p:ph idx="14"/>
          </p:nvPr>
        </p:nvSpPr>
        <p:spPr>
          <a:xfrm>
            <a:off x="3265498"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39A50C74-465F-4D6F-9272-0C16EBEECD1D}"/>
              </a:ext>
            </a:extLst>
          </p:cNvPr>
          <p:cNvSpPr>
            <a:spLocks noGrp="1"/>
          </p:cNvSpPr>
          <p:nvPr>
            <p:ph idx="15"/>
          </p:nvPr>
        </p:nvSpPr>
        <p:spPr>
          <a:xfrm>
            <a:off x="6057467"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9D834318-B037-40FD-8C04-F8827D75DEA2}"/>
              </a:ext>
            </a:extLst>
          </p:cNvPr>
          <p:cNvSpPr>
            <a:spLocks noGrp="1"/>
          </p:cNvSpPr>
          <p:nvPr>
            <p:ph idx="16"/>
          </p:nvPr>
        </p:nvSpPr>
        <p:spPr>
          <a:xfrm>
            <a:off x="8849436"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57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No sub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F97579-3324-D841-A8F4-1033DDA32895}"/>
              </a:ext>
            </a:extLst>
          </p:cNvPr>
          <p:cNvSpPr txBox="1"/>
          <p:nvPr userDrawn="1"/>
        </p:nvSpPr>
        <p:spPr>
          <a:xfrm>
            <a:off x="1122829" y="6589059"/>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sp>
        <p:nvSpPr>
          <p:cNvPr id="4" name="Title 3">
            <a:extLst>
              <a:ext uri="{FF2B5EF4-FFF2-40B4-BE49-F238E27FC236}">
                <a16:creationId xmlns:a16="http://schemas.microsoft.com/office/drawing/2014/main" id="{2F6B2D32-97F8-7144-8F40-163BDA78C12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7550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lvl1pPr>
              <a:defRPr sz="3600"/>
            </a:lvl1pPr>
          </a:lstStyle>
          <a:p>
            <a:r>
              <a:rPr lang="en-US"/>
              <a:t>Click to edit Master title style</a:t>
            </a:r>
          </a:p>
        </p:txBody>
      </p:sp>
      <p:sp>
        <p:nvSpPr>
          <p:cNvPr id="4" name="Text Placeholder 2">
            <a:extLst>
              <a:ext uri="{FF2B5EF4-FFF2-40B4-BE49-F238E27FC236}">
                <a16:creationId xmlns:a16="http://schemas.microsoft.com/office/drawing/2014/main" id="{0F280683-233F-46F2-80EE-538EE579FA49}"/>
              </a:ext>
            </a:extLst>
          </p:cNvPr>
          <p:cNvSpPr>
            <a:spLocks noGrp="1"/>
          </p:cNvSpPr>
          <p:nvPr>
            <p:ph type="body" idx="13"/>
          </p:nvPr>
        </p:nvSpPr>
        <p:spPr>
          <a:xfrm>
            <a:off x="500442" y="1091492"/>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937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1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F5D817-458E-46B7-8CA8-2B3567278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349250"/>
            <a:ext cx="12192000" cy="6508750"/>
          </a:xfrm>
          <a:prstGeom prst="rect">
            <a:avLst/>
          </a:prstGeom>
        </p:spPr>
      </p:pic>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831850" y="1709738"/>
            <a:ext cx="10515600" cy="3003471"/>
          </a:xfrm>
        </p:spPr>
        <p:txBody>
          <a:bodyPr anchor="b"/>
          <a:lstStyle>
            <a:lvl1pPr>
              <a:defRPr sz="6000">
                <a:solidFill>
                  <a:srgbClr val="FEFEFE"/>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D67F6A50-1623-43C3-9D2B-7D62275C5218}"/>
              </a:ext>
            </a:extLst>
          </p:cNvPr>
          <p:cNvSpPr txBox="1"/>
          <p:nvPr userDrawn="1"/>
        </p:nvSpPr>
        <p:spPr>
          <a:xfrm>
            <a:off x="686432" y="6631942"/>
            <a:ext cx="318998"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a:solidFill>
                  <a:schemeClr val="bg1"/>
                </a:solidFill>
                <a:latin typeface="Arial" panose="020B0604020202020204" pitchFamily="34" charset="0"/>
                <a:cs typeface="Arial" panose="020B0604020202020204" pitchFamily="34" charset="0"/>
              </a:rPr>
              <a:t>| © F5</a:t>
            </a:r>
            <a:endParaRPr lang="en-US" sz="800" kern="100" cap="all" spc="5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94A334-61C4-402B-9A94-41DCFE0AEC8C}"/>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30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4" y="2102144"/>
            <a:ext cx="2433289" cy="2433289"/>
            <a:chOff x="5266" y="0"/>
            <a:chExt cx="733" cy="733"/>
          </a:xfrm>
        </p:grpSpPr>
        <p:sp>
          <p:nvSpPr>
            <p:cNvPr id="25" name="Freeform 23">
              <a:extLst>
                <a:ext uri="{FF2B5EF4-FFF2-40B4-BE49-F238E27FC236}">
                  <a16:creationId xmlns:a16="http://schemas.microsoft.com/office/drawing/2014/main" id="{4C573518-C9F5-4610-96E3-6CBACADB1CE3}"/>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0430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a:xfrm>
            <a:off x="454884" y="188640"/>
            <a:ext cx="10820400" cy="878539"/>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470124" y="1772816"/>
            <a:ext cx="10820400"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3431A475-DC92-4583-AB02-A2CC9920332F}"/>
              </a:ext>
            </a:extLst>
          </p:cNvPr>
          <p:cNvSpPr>
            <a:spLocks noGrp="1"/>
          </p:cNvSpPr>
          <p:nvPr>
            <p:ph type="body" idx="13"/>
          </p:nvPr>
        </p:nvSpPr>
        <p:spPr>
          <a:xfrm>
            <a:off x="487540"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417430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No subtitle)">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469451"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062812"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89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469447"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062808" y="1772816"/>
            <a:ext cx="5225879"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43CDCA9C-0DE3-4820-9631-D4BCC0162F0F}"/>
              </a:ext>
            </a:extLst>
          </p:cNvPr>
          <p:cNvSpPr>
            <a:spLocks noGrp="1"/>
          </p:cNvSpPr>
          <p:nvPr>
            <p:ph type="body" idx="13"/>
          </p:nvPr>
        </p:nvSpPr>
        <p:spPr>
          <a:xfrm>
            <a:off x="508607" y="1091492"/>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779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No subtitl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E0EB8B04-8C4C-4C75-9410-6E3E7735525A}"/>
              </a:ext>
            </a:extLst>
          </p:cNvPr>
          <p:cNvSpPr>
            <a:spLocks noGrp="1"/>
          </p:cNvSpPr>
          <p:nvPr>
            <p:ph idx="1"/>
          </p:nvPr>
        </p:nvSpPr>
        <p:spPr>
          <a:xfrm>
            <a:off x="46944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1A8883B6-B065-4978-AC0A-27C1589D4625}"/>
              </a:ext>
            </a:extLst>
          </p:cNvPr>
          <p:cNvSpPr>
            <a:spLocks noGrp="1"/>
          </p:cNvSpPr>
          <p:nvPr>
            <p:ph idx="14"/>
          </p:nvPr>
        </p:nvSpPr>
        <p:spPr>
          <a:xfrm>
            <a:off x="4192071"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E9EBD7AB-A4EA-4B9A-85FE-07962974EF85}"/>
              </a:ext>
            </a:extLst>
          </p:cNvPr>
          <p:cNvSpPr>
            <a:spLocks noGrp="1"/>
          </p:cNvSpPr>
          <p:nvPr>
            <p:ph idx="15"/>
          </p:nvPr>
        </p:nvSpPr>
        <p:spPr>
          <a:xfrm>
            <a:off x="791469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4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E0EB8B04-8C4C-4C75-9410-6E3E7735525A}"/>
              </a:ext>
            </a:extLst>
          </p:cNvPr>
          <p:cNvSpPr>
            <a:spLocks noGrp="1"/>
          </p:cNvSpPr>
          <p:nvPr>
            <p:ph idx="1"/>
          </p:nvPr>
        </p:nvSpPr>
        <p:spPr>
          <a:xfrm>
            <a:off x="46944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7" name="Text Placeholder 2">
            <a:extLst>
              <a:ext uri="{FF2B5EF4-FFF2-40B4-BE49-F238E27FC236}">
                <a16:creationId xmlns:a16="http://schemas.microsoft.com/office/drawing/2014/main" id="{A16A9D42-8D1B-41DC-8C31-4A94662332C0}"/>
              </a:ext>
            </a:extLst>
          </p:cNvPr>
          <p:cNvSpPr>
            <a:spLocks noGrp="1"/>
          </p:cNvSpPr>
          <p:nvPr>
            <p:ph type="body" idx="13"/>
          </p:nvPr>
        </p:nvSpPr>
        <p:spPr>
          <a:xfrm>
            <a:off x="504524"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2">
            <a:extLst>
              <a:ext uri="{FF2B5EF4-FFF2-40B4-BE49-F238E27FC236}">
                <a16:creationId xmlns:a16="http://schemas.microsoft.com/office/drawing/2014/main" id="{1A8883B6-B065-4978-AC0A-27C1589D4625}"/>
              </a:ext>
            </a:extLst>
          </p:cNvPr>
          <p:cNvSpPr>
            <a:spLocks noGrp="1"/>
          </p:cNvSpPr>
          <p:nvPr>
            <p:ph idx="14"/>
          </p:nvPr>
        </p:nvSpPr>
        <p:spPr>
          <a:xfrm>
            <a:off x="4192071"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E9EBD7AB-A4EA-4B9A-85FE-07962974EF85}"/>
              </a:ext>
            </a:extLst>
          </p:cNvPr>
          <p:cNvSpPr>
            <a:spLocks noGrp="1"/>
          </p:cNvSpPr>
          <p:nvPr>
            <p:ph idx="15"/>
          </p:nvPr>
        </p:nvSpPr>
        <p:spPr>
          <a:xfrm>
            <a:off x="7914696" y="1772816"/>
            <a:ext cx="3375151" cy="43972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34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No subtit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BE7998D8-5936-4D7A-B5EE-9EF6191A0F89}"/>
              </a:ext>
            </a:extLst>
          </p:cNvPr>
          <p:cNvSpPr>
            <a:spLocks noGrp="1"/>
          </p:cNvSpPr>
          <p:nvPr>
            <p:ph idx="1"/>
          </p:nvPr>
        </p:nvSpPr>
        <p:spPr>
          <a:xfrm>
            <a:off x="473528"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20" name="Content Placeholder 2">
            <a:extLst>
              <a:ext uri="{FF2B5EF4-FFF2-40B4-BE49-F238E27FC236}">
                <a16:creationId xmlns:a16="http://schemas.microsoft.com/office/drawing/2014/main" id="{6B57B2C7-B7A9-47CC-8922-F658A46E615F}"/>
              </a:ext>
            </a:extLst>
          </p:cNvPr>
          <p:cNvSpPr>
            <a:spLocks noGrp="1"/>
          </p:cNvSpPr>
          <p:nvPr>
            <p:ph idx="14"/>
          </p:nvPr>
        </p:nvSpPr>
        <p:spPr>
          <a:xfrm>
            <a:off x="3265497"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39A50C74-465F-4D6F-9272-0C16EBEECD1D}"/>
              </a:ext>
            </a:extLst>
          </p:cNvPr>
          <p:cNvSpPr>
            <a:spLocks noGrp="1"/>
          </p:cNvSpPr>
          <p:nvPr>
            <p:ph idx="15"/>
          </p:nvPr>
        </p:nvSpPr>
        <p:spPr>
          <a:xfrm>
            <a:off x="6057466"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9D834318-B037-40FD-8C04-F8827D75DEA2}"/>
              </a:ext>
            </a:extLst>
          </p:cNvPr>
          <p:cNvSpPr>
            <a:spLocks noGrp="1"/>
          </p:cNvSpPr>
          <p:nvPr>
            <p:ph idx="16"/>
          </p:nvPr>
        </p:nvSpPr>
        <p:spPr>
          <a:xfrm>
            <a:off x="8849435"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2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BE7998D8-5936-4D7A-B5EE-9EF6191A0F89}"/>
              </a:ext>
            </a:extLst>
          </p:cNvPr>
          <p:cNvSpPr>
            <a:spLocks noGrp="1"/>
          </p:cNvSpPr>
          <p:nvPr>
            <p:ph idx="1"/>
          </p:nvPr>
        </p:nvSpPr>
        <p:spPr>
          <a:xfrm>
            <a:off x="473529"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454884" y="116632"/>
            <a:ext cx="10820400" cy="950547"/>
          </a:xfrm>
        </p:spPr>
        <p:txBody>
          <a:bodyPr/>
          <a:lstStyle/>
          <a:p>
            <a:r>
              <a:rPr lang="en-US"/>
              <a:t>Click to edit Master title style</a:t>
            </a:r>
          </a:p>
        </p:txBody>
      </p:sp>
      <p:sp>
        <p:nvSpPr>
          <p:cNvPr id="8" name="Text Placeholder 2">
            <a:extLst>
              <a:ext uri="{FF2B5EF4-FFF2-40B4-BE49-F238E27FC236}">
                <a16:creationId xmlns:a16="http://schemas.microsoft.com/office/drawing/2014/main" id="{3DA931F3-24FC-4AA0-B7F3-C3120064308E}"/>
              </a:ext>
            </a:extLst>
          </p:cNvPr>
          <p:cNvSpPr>
            <a:spLocks noGrp="1"/>
          </p:cNvSpPr>
          <p:nvPr>
            <p:ph type="body" idx="13"/>
          </p:nvPr>
        </p:nvSpPr>
        <p:spPr>
          <a:xfrm>
            <a:off x="504525" y="1093888"/>
            <a:ext cx="10794575" cy="246221"/>
          </a:xfrm>
        </p:spPr>
        <p:txBody>
          <a:bodyPr wrap="square" anchor="t">
            <a:spAutoFit/>
          </a:bodyPr>
          <a:lstStyle>
            <a:lvl1pPr marL="0" indent="0">
              <a:lnSpc>
                <a:spcPct val="100000"/>
              </a:lnSpc>
              <a:spcBef>
                <a:spcPts val="0"/>
              </a:spcBef>
              <a:buNone/>
              <a:defRPr sz="16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2">
            <a:extLst>
              <a:ext uri="{FF2B5EF4-FFF2-40B4-BE49-F238E27FC236}">
                <a16:creationId xmlns:a16="http://schemas.microsoft.com/office/drawing/2014/main" id="{6B57B2C7-B7A9-47CC-8922-F658A46E615F}"/>
              </a:ext>
            </a:extLst>
          </p:cNvPr>
          <p:cNvSpPr>
            <a:spLocks noGrp="1"/>
          </p:cNvSpPr>
          <p:nvPr>
            <p:ph idx="14"/>
          </p:nvPr>
        </p:nvSpPr>
        <p:spPr>
          <a:xfrm>
            <a:off x="3265498"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39A50C74-465F-4D6F-9272-0C16EBEECD1D}"/>
              </a:ext>
            </a:extLst>
          </p:cNvPr>
          <p:cNvSpPr>
            <a:spLocks noGrp="1"/>
          </p:cNvSpPr>
          <p:nvPr>
            <p:ph idx="15"/>
          </p:nvPr>
        </p:nvSpPr>
        <p:spPr>
          <a:xfrm>
            <a:off x="6057467"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9D834318-B037-40FD-8C04-F8827D75DEA2}"/>
              </a:ext>
            </a:extLst>
          </p:cNvPr>
          <p:cNvSpPr>
            <a:spLocks noGrp="1"/>
          </p:cNvSpPr>
          <p:nvPr>
            <p:ph idx="16"/>
          </p:nvPr>
        </p:nvSpPr>
        <p:spPr>
          <a:xfrm>
            <a:off x="8849436" y="1772816"/>
            <a:ext cx="2444495" cy="4397207"/>
          </a:xfrm>
        </p:spPr>
        <p:txBody>
          <a:bodyPr/>
          <a:lstStyle>
            <a:lvl1pPr>
              <a:defRPr sz="1800"/>
            </a:lvl1pPr>
            <a:lvl2pPr>
              <a:defRPr sz="1800"/>
            </a:lvl2pPr>
            <a:lvl3pPr>
              <a:defRPr sz="1200"/>
            </a:lvl3pPr>
            <a:lvl4pPr>
              <a:defRPr sz="12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3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4884" y="188640"/>
            <a:ext cx="10820400" cy="878539"/>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AD322-0F4D-4143-81C8-A073EA5D215B}"/>
              </a:ext>
            </a:extLst>
          </p:cNvPr>
          <p:cNvSpPr>
            <a:spLocks noGrp="1"/>
          </p:cNvSpPr>
          <p:nvPr>
            <p:ph type="body" idx="1"/>
          </p:nvPr>
        </p:nvSpPr>
        <p:spPr bwMode="gray">
          <a:xfrm>
            <a:off x="470124" y="1772816"/>
            <a:ext cx="10820400" cy="439720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4" name="TextBox 3">
            <a:extLst>
              <a:ext uri="{FF2B5EF4-FFF2-40B4-BE49-F238E27FC236}">
                <a16:creationId xmlns:a16="http://schemas.microsoft.com/office/drawing/2014/main" id="{42AAB995-A37B-47CB-8A82-4E41671FDD98}"/>
              </a:ext>
            </a:extLst>
          </p:cNvPr>
          <p:cNvSpPr txBox="1"/>
          <p:nvPr userDrawn="1"/>
        </p:nvSpPr>
        <p:spPr>
          <a:xfrm>
            <a:off x="609032" y="6506884"/>
            <a:ext cx="318998"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tx1">
                    <a:lumMod val="50000"/>
                  </a:schemeClr>
                </a:solidFill>
                <a:latin typeface="Arial" panose="020B0604020202020204" pitchFamily="34" charset="0"/>
                <a:cs typeface="Arial" panose="020B0604020202020204" pitchFamily="34" charset="0"/>
              </a:rPr>
              <a:t>| © F5</a:t>
            </a:r>
          </a:p>
        </p:txBody>
      </p:sp>
      <p:sp>
        <p:nvSpPr>
          <p:cNvPr id="5" name="TextBox 4">
            <a:extLst>
              <a:ext uri="{FF2B5EF4-FFF2-40B4-BE49-F238E27FC236}">
                <a16:creationId xmlns:a16="http://schemas.microsoft.com/office/drawing/2014/main" id="{F1C29EEC-46AC-4AA2-9A5E-A9C2EAF88A56}"/>
              </a:ext>
            </a:extLst>
          </p:cNvPr>
          <p:cNvSpPr txBox="1"/>
          <p:nvPr userDrawn="1"/>
        </p:nvSpPr>
        <p:spPr>
          <a:xfrm>
            <a:off x="205200" y="6506884"/>
            <a:ext cx="3682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tx1">
                    <a:lumMod val="50000"/>
                  </a:schemeClr>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tx1">
                  <a:lumMod val="50000"/>
                </a:schemeClr>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9C2BD5DE-640B-B349-BC16-1ECD71F9DA59}"/>
              </a:ext>
            </a:extLst>
          </p:cNvPr>
          <p:cNvGrpSpPr/>
          <p:nvPr userDrawn="1"/>
        </p:nvGrpSpPr>
        <p:grpSpPr>
          <a:xfrm>
            <a:off x="11489254" y="6431000"/>
            <a:ext cx="245546" cy="245297"/>
            <a:chOff x="11489254" y="6431000"/>
            <a:chExt cx="245546" cy="245297"/>
          </a:xfrm>
        </p:grpSpPr>
        <p:sp>
          <p:nvSpPr>
            <p:cNvPr id="23" name="Oval 22">
              <a:extLst>
                <a:ext uri="{FF2B5EF4-FFF2-40B4-BE49-F238E27FC236}">
                  <a16:creationId xmlns:a16="http://schemas.microsoft.com/office/drawing/2014/main" id="{93B4E804-0641-9B4B-8755-B4FDF690F437}"/>
                </a:ext>
              </a:extLst>
            </p:cNvPr>
            <p:cNvSpPr/>
            <p:nvPr userDrawn="1"/>
          </p:nvSpPr>
          <p:spPr>
            <a:xfrm>
              <a:off x="11489254" y="6431000"/>
              <a:ext cx="245297" cy="245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nvGrpSpPr>
            <p:cNvPr id="24" name="Group 22">
              <a:extLst>
                <a:ext uri="{FF2B5EF4-FFF2-40B4-BE49-F238E27FC236}">
                  <a16:creationId xmlns:a16="http://schemas.microsoft.com/office/drawing/2014/main" id="{EB5AB709-E2B3-FB4A-BB6C-101CB6A19E1E}"/>
                </a:ext>
              </a:extLst>
            </p:cNvPr>
            <p:cNvGrpSpPr>
              <a:grpSpLocks noChangeAspect="1"/>
            </p:cNvGrpSpPr>
            <p:nvPr userDrawn="1"/>
          </p:nvGrpSpPr>
          <p:grpSpPr bwMode="auto">
            <a:xfrm>
              <a:off x="11489503" y="6431000"/>
              <a:ext cx="245297" cy="245297"/>
              <a:chOff x="5266" y="0"/>
              <a:chExt cx="733" cy="733"/>
            </a:xfrm>
            <a:solidFill>
              <a:schemeClr val="bg2"/>
            </a:solidFill>
          </p:grpSpPr>
          <p:sp>
            <p:nvSpPr>
              <p:cNvPr id="25" name="Freeform 24">
                <a:extLst>
                  <a:ext uri="{FF2B5EF4-FFF2-40B4-BE49-F238E27FC236}">
                    <a16:creationId xmlns:a16="http://schemas.microsoft.com/office/drawing/2014/main" id="{1A74B739-151C-DB49-8383-6390DFCC6216}"/>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6" name="Freeform 25">
                <a:extLst>
                  <a:ext uri="{FF2B5EF4-FFF2-40B4-BE49-F238E27FC236}">
                    <a16:creationId xmlns:a16="http://schemas.microsoft.com/office/drawing/2014/main" id="{7EF120DA-0EAA-704D-A625-C07DC48CFF4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7" name="Freeform 26">
                <a:extLst>
                  <a:ext uri="{FF2B5EF4-FFF2-40B4-BE49-F238E27FC236}">
                    <a16:creationId xmlns:a16="http://schemas.microsoft.com/office/drawing/2014/main" id="{12B426C9-4771-944A-AAB5-50EB0FE0BC4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 name="Freeform 27">
                <a:extLst>
                  <a:ext uri="{FF2B5EF4-FFF2-40B4-BE49-F238E27FC236}">
                    <a16:creationId xmlns:a16="http://schemas.microsoft.com/office/drawing/2014/main" id="{955D9C68-2999-B747-922C-F0395C9D4F4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71" r:id="rId3"/>
    <p:sldLayoutId id="2147483672" r:id="rId4"/>
    <p:sldLayoutId id="2147483652" r:id="rId5"/>
    <p:sldLayoutId id="2147483675" r:id="rId6"/>
    <p:sldLayoutId id="2147483661" r:id="rId7"/>
    <p:sldLayoutId id="2147483676" r:id="rId8"/>
    <p:sldLayoutId id="2147483659" r:id="rId9"/>
    <p:sldLayoutId id="2147483677" r:id="rId10"/>
    <p:sldLayoutId id="2147483654" r:id="rId11"/>
    <p:sldLayoutId id="2147483655" r:id="rId12"/>
    <p:sldLayoutId id="2147483651" r:id="rId13"/>
    <p:sldLayoutId id="2147483666" r:id="rId14"/>
  </p:sldLayoutIdLst>
  <p:hf hdr="0" dt="0"/>
  <p:txStyles>
    <p:titleStyle>
      <a:lvl1pPr algn="l" defTabSz="914400" rtl="0" eaLnBrk="1" latinLnBrk="0" hangingPunct="1">
        <a:lnSpc>
          <a:spcPct val="85000"/>
        </a:lnSpc>
        <a:spcBef>
          <a:spcPct val="0"/>
        </a:spcBef>
        <a:buNone/>
        <a:defRPr sz="3600" kern="100" spc="-10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4884" y="188640"/>
            <a:ext cx="10820400" cy="878539"/>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AD322-0F4D-4143-81C8-A073EA5D215B}"/>
              </a:ext>
            </a:extLst>
          </p:cNvPr>
          <p:cNvSpPr>
            <a:spLocks noGrp="1"/>
          </p:cNvSpPr>
          <p:nvPr>
            <p:ph type="body" idx="1"/>
          </p:nvPr>
        </p:nvSpPr>
        <p:spPr bwMode="gray">
          <a:xfrm>
            <a:off x="470124" y="1772816"/>
            <a:ext cx="10820400" cy="439720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4" name="TextBox 3">
            <a:extLst>
              <a:ext uri="{FF2B5EF4-FFF2-40B4-BE49-F238E27FC236}">
                <a16:creationId xmlns:a16="http://schemas.microsoft.com/office/drawing/2014/main" id="{42AAB995-A37B-47CB-8A82-4E41671FDD98}"/>
              </a:ext>
            </a:extLst>
          </p:cNvPr>
          <p:cNvSpPr txBox="1"/>
          <p:nvPr userDrawn="1"/>
        </p:nvSpPr>
        <p:spPr>
          <a:xfrm>
            <a:off x="609032" y="6506884"/>
            <a:ext cx="318998"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panose="020B0604020202020204" pitchFamily="34" charset="0"/>
                <a:cs typeface="Arial" panose="020B0604020202020204" pitchFamily="34" charset="0"/>
              </a:rPr>
              <a:t>| © F5</a:t>
            </a:r>
          </a:p>
        </p:txBody>
      </p:sp>
      <p:sp>
        <p:nvSpPr>
          <p:cNvPr id="5" name="TextBox 4">
            <a:extLst>
              <a:ext uri="{FF2B5EF4-FFF2-40B4-BE49-F238E27FC236}">
                <a16:creationId xmlns:a16="http://schemas.microsoft.com/office/drawing/2014/main" id="{F1C29EEC-46AC-4AA2-9A5E-A9C2EAF88A56}"/>
              </a:ext>
            </a:extLst>
          </p:cNvPr>
          <p:cNvSpPr txBox="1"/>
          <p:nvPr userDrawn="1"/>
        </p:nvSpPr>
        <p:spPr>
          <a:xfrm>
            <a:off x="205200" y="6506884"/>
            <a:ext cx="3682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9C2BD5DE-640B-B349-BC16-1ECD71F9DA59}"/>
              </a:ext>
            </a:extLst>
          </p:cNvPr>
          <p:cNvGrpSpPr/>
          <p:nvPr userDrawn="1"/>
        </p:nvGrpSpPr>
        <p:grpSpPr>
          <a:xfrm>
            <a:off x="11489254" y="6431000"/>
            <a:ext cx="245546" cy="245297"/>
            <a:chOff x="11489254" y="6431000"/>
            <a:chExt cx="245546" cy="245297"/>
          </a:xfrm>
        </p:grpSpPr>
        <p:sp>
          <p:nvSpPr>
            <p:cNvPr id="23" name="Oval 22">
              <a:extLst>
                <a:ext uri="{FF2B5EF4-FFF2-40B4-BE49-F238E27FC236}">
                  <a16:creationId xmlns:a16="http://schemas.microsoft.com/office/drawing/2014/main" id="{93B4E804-0641-9B4B-8755-B4FDF690F437}"/>
                </a:ext>
              </a:extLst>
            </p:cNvPr>
            <p:cNvSpPr/>
            <p:nvPr userDrawn="1"/>
          </p:nvSpPr>
          <p:spPr>
            <a:xfrm>
              <a:off x="11489254" y="6431000"/>
              <a:ext cx="245297" cy="245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nvGrpSpPr>
            <p:cNvPr id="24" name="Group 22">
              <a:extLst>
                <a:ext uri="{FF2B5EF4-FFF2-40B4-BE49-F238E27FC236}">
                  <a16:creationId xmlns:a16="http://schemas.microsoft.com/office/drawing/2014/main" id="{EB5AB709-E2B3-FB4A-BB6C-101CB6A19E1E}"/>
                </a:ext>
              </a:extLst>
            </p:cNvPr>
            <p:cNvGrpSpPr>
              <a:grpSpLocks noChangeAspect="1"/>
            </p:cNvGrpSpPr>
            <p:nvPr userDrawn="1"/>
          </p:nvGrpSpPr>
          <p:grpSpPr bwMode="auto">
            <a:xfrm>
              <a:off x="11489503" y="6431000"/>
              <a:ext cx="245297" cy="245297"/>
              <a:chOff x="5266" y="0"/>
              <a:chExt cx="733" cy="733"/>
            </a:xfrm>
            <a:solidFill>
              <a:schemeClr val="bg2"/>
            </a:solidFill>
          </p:grpSpPr>
          <p:sp>
            <p:nvSpPr>
              <p:cNvPr id="25" name="Freeform 24">
                <a:extLst>
                  <a:ext uri="{FF2B5EF4-FFF2-40B4-BE49-F238E27FC236}">
                    <a16:creationId xmlns:a16="http://schemas.microsoft.com/office/drawing/2014/main" id="{1A74B739-151C-DB49-8383-6390DFCC6216}"/>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6" name="Freeform 25">
                <a:extLst>
                  <a:ext uri="{FF2B5EF4-FFF2-40B4-BE49-F238E27FC236}">
                    <a16:creationId xmlns:a16="http://schemas.microsoft.com/office/drawing/2014/main" id="{7EF120DA-0EAA-704D-A625-C07DC48CFF4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7" name="Freeform 26">
                <a:extLst>
                  <a:ext uri="{FF2B5EF4-FFF2-40B4-BE49-F238E27FC236}">
                    <a16:creationId xmlns:a16="http://schemas.microsoft.com/office/drawing/2014/main" id="{12B426C9-4771-944A-AAB5-50EB0FE0BC4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 name="Freeform 27">
                <a:extLst>
                  <a:ext uri="{FF2B5EF4-FFF2-40B4-BE49-F238E27FC236}">
                    <a16:creationId xmlns:a16="http://schemas.microsoft.com/office/drawing/2014/main" id="{955D9C68-2999-B747-922C-F0395C9D4F4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spTree>
    <p:extLst>
      <p:ext uri="{BB962C8B-B14F-4D97-AF65-F5344CB8AC3E}">
        <p14:creationId xmlns:p14="http://schemas.microsoft.com/office/powerpoint/2010/main" val="40407198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algn="l" defTabSz="914400" rtl="0" eaLnBrk="1" latinLnBrk="0" hangingPunct="1">
        <a:lnSpc>
          <a:spcPct val="85000"/>
        </a:lnSpc>
        <a:spcBef>
          <a:spcPct val="0"/>
        </a:spcBef>
        <a:buNone/>
        <a:defRPr sz="3600" kern="100" spc="-10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ixnio.com/nature-landscapes/sky/nature-landscape-sunset-sun-sky-dawn-atmosphere-cloud" TargetMode="External"/><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hyperlink" Target="https://pixnio.com/nature-landscapes/sky/nature-landscape-sunset-sun-sky-dawn-atmosphere-cloud"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3.png"/><Relationship Id="rId21" Type="http://schemas.openxmlformats.org/officeDocument/2006/relationships/image" Target="../media/image28.png"/><Relationship Id="rId7" Type="http://schemas.openxmlformats.org/officeDocument/2006/relationships/image" Target="../media/image17.png"/><Relationship Id="rId12" Type="http://schemas.microsoft.com/office/2007/relationships/hdphoto" Target="../media/hdphoto2.wdp"/><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12.xml"/><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jpg"/><Relationship Id="rId1" Type="http://schemas.openxmlformats.org/officeDocument/2006/relationships/slideLayout" Target="../slideLayouts/slideLayout10.xml"/><Relationship Id="rId6" Type="http://schemas.openxmlformats.org/officeDocument/2006/relationships/image" Target="../media/image16.svg"/><Relationship Id="rId11" Type="http://schemas.microsoft.com/office/2007/relationships/hdphoto" Target="../media/hdphoto1.wdp"/><Relationship Id="rId24" Type="http://schemas.openxmlformats.org/officeDocument/2006/relationships/image" Target="../media/image31.svg"/><Relationship Id="rId5" Type="http://schemas.openxmlformats.org/officeDocument/2006/relationships/image" Target="../media/image15.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20.png"/><Relationship Id="rId19" Type="http://schemas.openxmlformats.org/officeDocument/2006/relationships/image" Target="../media/image26.png"/><Relationship Id="rId4" Type="http://schemas.openxmlformats.org/officeDocument/2006/relationships/image" Target="../media/image14.svg"/><Relationship Id="rId9" Type="http://schemas.openxmlformats.org/officeDocument/2006/relationships/image" Target="../media/image19.tiff"/><Relationship Id="rId14" Type="http://schemas.openxmlformats.org/officeDocument/2006/relationships/image" Target="../media/image21.pn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hyperlink" Target="https://pixnio.com/nature-landscapes/sky/nature-landscape-sunset-sun-sky-dawn-atmosphere-cloud" TargetMode="External"/></Relationships>
</file>

<file path=ppt/slides/_rels/slide15.xml.rels><?xml version="1.0" encoding="UTF-8" standalone="yes"?>
<Relationships xmlns="http://schemas.openxmlformats.org/package/2006/relationships"><Relationship Id="rId13" Type="http://schemas.openxmlformats.org/officeDocument/2006/relationships/image" Target="../media/image34.png"/><Relationship Id="rId18" Type="http://schemas.microsoft.com/office/2007/relationships/hdphoto" Target="../media/hdphoto4.wdp"/><Relationship Id="rId26" Type="http://schemas.openxmlformats.org/officeDocument/2006/relationships/image" Target="../media/image24.png"/><Relationship Id="rId3" Type="http://schemas.openxmlformats.org/officeDocument/2006/relationships/image" Target="../media/image3.jpg"/><Relationship Id="rId21" Type="http://schemas.openxmlformats.org/officeDocument/2006/relationships/image" Target="../media/image36.png"/><Relationship Id="rId7" Type="http://schemas.openxmlformats.org/officeDocument/2006/relationships/image" Target="../media/image15.png"/><Relationship Id="rId12" Type="http://schemas.openxmlformats.org/officeDocument/2006/relationships/image" Target="../media/image33.svg"/><Relationship Id="rId17" Type="http://schemas.microsoft.com/office/2007/relationships/hdphoto" Target="../media/hdphoto3.wdp"/><Relationship Id="rId25" Type="http://schemas.openxmlformats.org/officeDocument/2006/relationships/image" Target="../media/image23.svg"/><Relationship Id="rId33" Type="http://schemas.openxmlformats.org/officeDocument/2006/relationships/image" Target="../media/image29.svg"/><Relationship Id="rId2" Type="http://schemas.openxmlformats.org/officeDocument/2006/relationships/notesSlide" Target="../notesSlides/notesSlide13.xml"/><Relationship Id="rId16" Type="http://schemas.openxmlformats.org/officeDocument/2006/relationships/image" Target="../media/image20.png"/><Relationship Id="rId20" Type="http://schemas.openxmlformats.org/officeDocument/2006/relationships/image" Target="../media/image14.svg"/><Relationship Id="rId29"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32.png"/><Relationship Id="rId24" Type="http://schemas.openxmlformats.org/officeDocument/2006/relationships/image" Target="../media/image22.png"/><Relationship Id="rId32" Type="http://schemas.openxmlformats.org/officeDocument/2006/relationships/image" Target="../media/image28.png"/><Relationship Id="rId5" Type="http://schemas.openxmlformats.org/officeDocument/2006/relationships/image" Target="../media/image17.png"/><Relationship Id="rId15" Type="http://schemas.openxmlformats.org/officeDocument/2006/relationships/image" Target="../media/image19.tiff"/><Relationship Id="rId23" Type="http://schemas.microsoft.com/office/2007/relationships/hdphoto" Target="../media/hdphoto5.wdp"/><Relationship Id="rId28" Type="http://schemas.openxmlformats.org/officeDocument/2006/relationships/image" Target="../media/image10.png"/><Relationship Id="rId10" Type="http://schemas.openxmlformats.org/officeDocument/2006/relationships/image" Target="../media/image31.svg"/><Relationship Id="rId19" Type="http://schemas.openxmlformats.org/officeDocument/2006/relationships/image" Target="../media/image13.png"/><Relationship Id="rId31" Type="http://schemas.openxmlformats.org/officeDocument/2006/relationships/image" Target="../media/image27.sv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37.svg"/><Relationship Id="rId27" Type="http://schemas.openxmlformats.org/officeDocument/2006/relationships/image" Target="../media/image25.svg"/><Relationship Id="rId30" Type="http://schemas.openxmlformats.org/officeDocument/2006/relationships/image" Target="../media/image26.png"/><Relationship Id="rId8" Type="http://schemas.openxmlformats.org/officeDocument/2006/relationships/image" Target="../media/image16.svg"/></Relationships>
</file>

<file path=ppt/slides/_rels/slide16.xml.rels><?xml version="1.0" encoding="UTF-8" standalone="yes"?>
<Relationships xmlns="http://schemas.openxmlformats.org/package/2006/relationships"><Relationship Id="rId13" Type="http://schemas.openxmlformats.org/officeDocument/2006/relationships/image" Target="../media/image19.tiff"/><Relationship Id="rId18" Type="http://schemas.openxmlformats.org/officeDocument/2006/relationships/image" Target="../media/image13.png"/><Relationship Id="rId26" Type="http://schemas.openxmlformats.org/officeDocument/2006/relationships/image" Target="../media/image23.svg"/><Relationship Id="rId21" Type="http://schemas.openxmlformats.org/officeDocument/2006/relationships/image" Target="../media/image32.png"/><Relationship Id="rId34" Type="http://schemas.openxmlformats.org/officeDocument/2006/relationships/image" Target="../media/image42.svg"/><Relationship Id="rId7" Type="http://schemas.openxmlformats.org/officeDocument/2006/relationships/image" Target="../media/image15.png"/><Relationship Id="rId12" Type="http://schemas.openxmlformats.org/officeDocument/2006/relationships/image" Target="../media/image37.svg"/><Relationship Id="rId17" Type="http://schemas.microsoft.com/office/2007/relationships/hdphoto" Target="../media/hdphoto8.wdp"/><Relationship Id="rId25" Type="http://schemas.openxmlformats.org/officeDocument/2006/relationships/image" Target="../media/image22.png"/><Relationship Id="rId33" Type="http://schemas.openxmlformats.org/officeDocument/2006/relationships/image" Target="../media/image41.png"/><Relationship Id="rId38" Type="http://schemas.openxmlformats.org/officeDocument/2006/relationships/image" Target="../media/image29.svg"/><Relationship Id="rId2" Type="http://schemas.openxmlformats.org/officeDocument/2006/relationships/notesSlide" Target="../notesSlides/notesSlide14.xml"/><Relationship Id="rId16" Type="http://schemas.microsoft.com/office/2007/relationships/hdphoto" Target="../media/hdphoto7.wdp"/><Relationship Id="rId20" Type="http://schemas.openxmlformats.org/officeDocument/2006/relationships/image" Target="../media/image38.tiff"/><Relationship Id="rId29"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36.png"/><Relationship Id="rId24" Type="http://schemas.openxmlformats.org/officeDocument/2006/relationships/image" Target="../media/image35.svg"/><Relationship Id="rId32" Type="http://schemas.openxmlformats.org/officeDocument/2006/relationships/image" Target="../media/image40.svg"/><Relationship Id="rId37" Type="http://schemas.openxmlformats.org/officeDocument/2006/relationships/image" Target="../media/image28.pn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34.png"/><Relationship Id="rId28" Type="http://schemas.openxmlformats.org/officeDocument/2006/relationships/image" Target="../media/image25.svg"/><Relationship Id="rId36" Type="http://schemas.openxmlformats.org/officeDocument/2006/relationships/image" Target="../media/image27.svg"/><Relationship Id="rId10" Type="http://schemas.openxmlformats.org/officeDocument/2006/relationships/image" Target="../media/image31.svg"/><Relationship Id="rId19" Type="http://schemas.openxmlformats.org/officeDocument/2006/relationships/image" Target="../media/image14.svg"/><Relationship Id="rId31" Type="http://schemas.openxmlformats.org/officeDocument/2006/relationships/image" Target="../media/image39.pn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30.png"/><Relationship Id="rId14" Type="http://schemas.openxmlformats.org/officeDocument/2006/relationships/image" Target="../media/image20.png"/><Relationship Id="rId22" Type="http://schemas.openxmlformats.org/officeDocument/2006/relationships/image" Target="../media/image33.svg"/><Relationship Id="rId27" Type="http://schemas.openxmlformats.org/officeDocument/2006/relationships/image" Target="../media/image24.png"/><Relationship Id="rId30" Type="http://schemas.openxmlformats.org/officeDocument/2006/relationships/image" Target="../media/image21.png"/><Relationship Id="rId35" Type="http://schemas.openxmlformats.org/officeDocument/2006/relationships/image" Target="../media/image26.png"/><Relationship Id="rId8" Type="http://schemas.openxmlformats.org/officeDocument/2006/relationships/image" Target="../media/image16.svg"/><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3" Type="http://schemas.openxmlformats.org/officeDocument/2006/relationships/image" Target="../media/image19.tiff"/><Relationship Id="rId18" Type="http://schemas.openxmlformats.org/officeDocument/2006/relationships/image" Target="../media/image13.png"/><Relationship Id="rId26" Type="http://schemas.openxmlformats.org/officeDocument/2006/relationships/image" Target="../media/image24.png"/><Relationship Id="rId39" Type="http://schemas.openxmlformats.org/officeDocument/2006/relationships/image" Target="../media/image47.png"/><Relationship Id="rId21" Type="http://schemas.openxmlformats.org/officeDocument/2006/relationships/image" Target="../media/image33.svg"/><Relationship Id="rId34"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37.svg"/><Relationship Id="rId17" Type="http://schemas.microsoft.com/office/2007/relationships/hdphoto" Target="../media/hdphoto8.wdp"/><Relationship Id="rId25" Type="http://schemas.openxmlformats.org/officeDocument/2006/relationships/image" Target="../media/image23.svg"/><Relationship Id="rId33" Type="http://schemas.openxmlformats.org/officeDocument/2006/relationships/image" Target="../media/image27.svg"/><Relationship Id="rId38" Type="http://schemas.openxmlformats.org/officeDocument/2006/relationships/image" Target="../media/image46.svg"/><Relationship Id="rId2" Type="http://schemas.openxmlformats.org/officeDocument/2006/relationships/notesSlide" Target="../notesSlides/notesSlide15.xml"/><Relationship Id="rId16" Type="http://schemas.microsoft.com/office/2007/relationships/hdphoto" Target="../media/hdphoto7.wdp"/><Relationship Id="rId20" Type="http://schemas.openxmlformats.org/officeDocument/2006/relationships/image" Target="../media/image32.png"/><Relationship Id="rId29"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36.png"/><Relationship Id="rId24" Type="http://schemas.openxmlformats.org/officeDocument/2006/relationships/image" Target="../media/image22.png"/><Relationship Id="rId32" Type="http://schemas.openxmlformats.org/officeDocument/2006/relationships/image" Target="../media/image26.png"/><Relationship Id="rId37" Type="http://schemas.openxmlformats.org/officeDocument/2006/relationships/image" Target="../media/image45.png"/><Relationship Id="rId40" Type="http://schemas.openxmlformats.org/officeDocument/2006/relationships/image" Target="../media/image48.sv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35.svg"/><Relationship Id="rId28" Type="http://schemas.openxmlformats.org/officeDocument/2006/relationships/image" Target="../media/image10.png"/><Relationship Id="rId36" Type="http://schemas.openxmlformats.org/officeDocument/2006/relationships/image" Target="../media/image38.tiff"/><Relationship Id="rId10" Type="http://schemas.openxmlformats.org/officeDocument/2006/relationships/image" Target="../media/image31.svg"/><Relationship Id="rId19" Type="http://schemas.openxmlformats.org/officeDocument/2006/relationships/image" Target="../media/image14.svg"/><Relationship Id="rId31" Type="http://schemas.openxmlformats.org/officeDocument/2006/relationships/image" Target="../media/image44.tiff"/><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30.png"/><Relationship Id="rId14" Type="http://schemas.openxmlformats.org/officeDocument/2006/relationships/image" Target="../media/image20.png"/><Relationship Id="rId22" Type="http://schemas.openxmlformats.org/officeDocument/2006/relationships/image" Target="../media/image34.png"/><Relationship Id="rId27" Type="http://schemas.openxmlformats.org/officeDocument/2006/relationships/image" Target="../media/image25.svg"/><Relationship Id="rId30" Type="http://schemas.openxmlformats.org/officeDocument/2006/relationships/image" Target="../media/image43.tiff"/><Relationship Id="rId35" Type="http://schemas.openxmlformats.org/officeDocument/2006/relationships/image" Target="../media/image29.svg"/><Relationship Id="rId8" Type="http://schemas.openxmlformats.org/officeDocument/2006/relationships/image" Target="../media/image16.svg"/><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3" Type="http://schemas.openxmlformats.org/officeDocument/2006/relationships/image" Target="../media/image19.tiff"/><Relationship Id="rId18" Type="http://schemas.openxmlformats.org/officeDocument/2006/relationships/image" Target="../media/image14.svg"/><Relationship Id="rId26" Type="http://schemas.openxmlformats.org/officeDocument/2006/relationships/image" Target="../media/image25.svg"/><Relationship Id="rId39" Type="http://schemas.openxmlformats.org/officeDocument/2006/relationships/image" Target="../media/image29.svg"/><Relationship Id="rId21" Type="http://schemas.openxmlformats.org/officeDocument/2006/relationships/image" Target="../media/image34.png"/><Relationship Id="rId34" Type="http://schemas.openxmlformats.org/officeDocument/2006/relationships/image" Target="../media/image52.png"/><Relationship Id="rId42" Type="http://schemas.openxmlformats.org/officeDocument/2006/relationships/image" Target="../media/image48.svg"/><Relationship Id="rId7" Type="http://schemas.openxmlformats.org/officeDocument/2006/relationships/image" Target="../media/image15.png"/><Relationship Id="rId2" Type="http://schemas.openxmlformats.org/officeDocument/2006/relationships/notesSlide" Target="../notesSlides/notesSlide16.xml"/><Relationship Id="rId16" Type="http://schemas.microsoft.com/office/2007/relationships/hdphoto" Target="../media/hdphoto8.wdp"/><Relationship Id="rId20" Type="http://schemas.openxmlformats.org/officeDocument/2006/relationships/image" Target="../media/image33.svg"/><Relationship Id="rId29" Type="http://schemas.openxmlformats.org/officeDocument/2006/relationships/image" Target="../media/image43.tiff"/><Relationship Id="rId41" Type="http://schemas.openxmlformats.org/officeDocument/2006/relationships/image" Target="../media/image47.png"/><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36.png"/><Relationship Id="rId24" Type="http://schemas.openxmlformats.org/officeDocument/2006/relationships/image" Target="../media/image23.svg"/><Relationship Id="rId32" Type="http://schemas.openxmlformats.org/officeDocument/2006/relationships/image" Target="../media/image50.svg"/><Relationship Id="rId37" Type="http://schemas.openxmlformats.org/officeDocument/2006/relationships/image" Target="../media/image27.svg"/><Relationship Id="rId40" Type="http://schemas.openxmlformats.org/officeDocument/2006/relationships/image" Target="../media/image38.tiff"/><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2.png"/><Relationship Id="rId28" Type="http://schemas.openxmlformats.org/officeDocument/2006/relationships/image" Target="../media/image21.png"/><Relationship Id="rId36" Type="http://schemas.openxmlformats.org/officeDocument/2006/relationships/image" Target="../media/image26.png"/><Relationship Id="rId10" Type="http://schemas.openxmlformats.org/officeDocument/2006/relationships/image" Target="../media/image31.svg"/><Relationship Id="rId19" Type="http://schemas.openxmlformats.org/officeDocument/2006/relationships/image" Target="../media/image32.png"/><Relationship Id="rId31" Type="http://schemas.openxmlformats.org/officeDocument/2006/relationships/image" Target="../media/image49.png"/><Relationship Id="rId44" Type="http://schemas.openxmlformats.org/officeDocument/2006/relationships/image" Target="../media/image46.sv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30.png"/><Relationship Id="rId14" Type="http://schemas.openxmlformats.org/officeDocument/2006/relationships/image" Target="../media/image20.png"/><Relationship Id="rId22" Type="http://schemas.openxmlformats.org/officeDocument/2006/relationships/image" Target="../media/image35.svg"/><Relationship Id="rId27" Type="http://schemas.openxmlformats.org/officeDocument/2006/relationships/image" Target="../media/image10.png"/><Relationship Id="rId30" Type="http://schemas.openxmlformats.org/officeDocument/2006/relationships/image" Target="../media/image44.tiff"/><Relationship Id="rId35" Type="http://schemas.openxmlformats.org/officeDocument/2006/relationships/image" Target="../media/image53.tiff"/><Relationship Id="rId43" Type="http://schemas.openxmlformats.org/officeDocument/2006/relationships/image" Target="../media/image45.png"/><Relationship Id="rId8" Type="http://schemas.openxmlformats.org/officeDocument/2006/relationships/image" Target="../media/image16.svg"/><Relationship Id="rId3" Type="http://schemas.openxmlformats.org/officeDocument/2006/relationships/image" Target="../media/image3.jpg"/><Relationship Id="rId12" Type="http://schemas.openxmlformats.org/officeDocument/2006/relationships/image" Target="../media/image37.svg"/><Relationship Id="rId17" Type="http://schemas.openxmlformats.org/officeDocument/2006/relationships/image" Target="../media/image13.png"/><Relationship Id="rId25" Type="http://schemas.openxmlformats.org/officeDocument/2006/relationships/image" Target="../media/image24.png"/><Relationship Id="rId33" Type="http://schemas.openxmlformats.org/officeDocument/2006/relationships/image" Target="../media/image51.png"/><Relationship Id="rId38"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3.jp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5.svg"/><Relationship Id="rId11" Type="http://schemas.openxmlformats.org/officeDocument/2006/relationships/image" Target="../media/image60.emf"/><Relationship Id="rId5" Type="http://schemas.openxmlformats.org/officeDocument/2006/relationships/image" Target="../media/image54.png"/><Relationship Id="rId15" Type="http://schemas.openxmlformats.org/officeDocument/2006/relationships/image" Target="../media/image64.svg"/><Relationship Id="rId10" Type="http://schemas.openxmlformats.org/officeDocument/2006/relationships/image" Target="../media/image59.sv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5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hyperlink" Target="https://pixnio.com/nature-landscapes/sky/nature-landscape-sunset-sun-sky-dawn-atmosphere-cloud" TargetMode="External"/><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3.jpg"/><Relationship Id="rId21" Type="http://schemas.openxmlformats.org/officeDocument/2006/relationships/image" Target="../media/image60.emf"/><Relationship Id="rId7" Type="http://schemas.openxmlformats.org/officeDocument/2006/relationships/image" Target="../media/image56.png"/><Relationship Id="rId12" Type="http://schemas.openxmlformats.org/officeDocument/2006/relationships/image" Target="../media/image59.svg"/><Relationship Id="rId17" Type="http://schemas.openxmlformats.org/officeDocument/2006/relationships/image" Target="../media/image71.png"/><Relationship Id="rId2" Type="http://schemas.openxmlformats.org/officeDocument/2006/relationships/notesSlide" Target="../notesSlides/notesSlide18.xml"/><Relationship Id="rId16" Type="http://schemas.openxmlformats.org/officeDocument/2006/relationships/image" Target="../media/image70.svg"/><Relationship Id="rId20" Type="http://schemas.openxmlformats.org/officeDocument/2006/relationships/image" Target="../media/image64.svg"/><Relationship Id="rId1" Type="http://schemas.openxmlformats.org/officeDocument/2006/relationships/slideLayout" Target="../slideLayouts/slideLayout10.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9.png"/><Relationship Id="rId10" Type="http://schemas.openxmlformats.org/officeDocument/2006/relationships/image" Target="../media/image66.svg"/><Relationship Id="rId19" Type="http://schemas.openxmlformats.org/officeDocument/2006/relationships/image" Target="../media/image63.png"/><Relationship Id="rId4" Type="http://schemas.openxmlformats.org/officeDocument/2006/relationships/hyperlink" Target="https://pixnio.com/nature-landscapes/sky/nature-landscape-sunset-sun-sky-dawn-atmosphere-cloud" TargetMode="External"/><Relationship Id="rId9" Type="http://schemas.openxmlformats.org/officeDocument/2006/relationships/image" Target="../media/image65.png"/><Relationship Id="rId14" Type="http://schemas.openxmlformats.org/officeDocument/2006/relationships/image" Target="../media/image68.sv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s://pixnio.com/nature-landscapes/sky/nature-landscape-sunset-sun-sky-dawn-atmosphere-clou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73.png"/><Relationship Id="rId4" Type="http://schemas.openxmlformats.org/officeDocument/2006/relationships/hyperlink" Target="https://pixnio.com/nature-landscapes/sky/nature-landscape-sunset-sun-sky-dawn-atmosphere-clou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hyperlink" Target="https://pixnio.com/nature-landscapes/sky/nature-landscape-sunset-sun-sky-dawn-atmosphere-clou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9.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78.tiff"/><Relationship Id="rId5" Type="http://schemas.openxmlformats.org/officeDocument/2006/relationships/image" Target="../media/image77.png"/><Relationship Id="rId4" Type="http://schemas.openxmlformats.org/officeDocument/2006/relationships/hyperlink" Target="https://pixnio.com/nature-landscapes/sky/nature-landscape-sunset-sun-sky-dawn-atmosphere-clou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79.tiff"/><Relationship Id="rId5" Type="http://schemas.openxmlformats.org/officeDocument/2006/relationships/image" Target="../media/image77.png"/><Relationship Id="rId4" Type="http://schemas.openxmlformats.org/officeDocument/2006/relationships/hyperlink" Target="https://pixnio.com/nature-landscapes/sky/nature-landscape-sunset-sun-sky-dawn-atmosphere-clou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79.tiff"/><Relationship Id="rId5" Type="http://schemas.openxmlformats.org/officeDocument/2006/relationships/image" Target="../media/image80.png"/><Relationship Id="rId4" Type="http://schemas.openxmlformats.org/officeDocument/2006/relationships/hyperlink" Target="https://pixnio.com/nature-landscapes/sky/nature-landscape-sunset-sun-sky-dawn-atmosphere-clou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79.tiff"/><Relationship Id="rId5" Type="http://schemas.openxmlformats.org/officeDocument/2006/relationships/image" Target="../media/image81.png"/><Relationship Id="rId4" Type="http://schemas.openxmlformats.org/officeDocument/2006/relationships/hyperlink" Target="https://pixnio.com/nature-landscapes/sky/nature-landscape-sunset-sun-sky-dawn-atmosphere-clou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79.tiff"/><Relationship Id="rId5" Type="http://schemas.openxmlformats.org/officeDocument/2006/relationships/image" Target="../media/image82.png"/><Relationship Id="rId4" Type="http://schemas.openxmlformats.org/officeDocument/2006/relationships/hyperlink" Target="https://pixnio.com/nature-landscapes/sky/nature-landscape-sunset-sun-sky-dawn-atmosphere-clou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ixnio.com/nature-landscapes/sky/nature-landscape-sunset-sun-sky-dawn-atmosphere-clou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F11F-94EC-400D-996D-BBADECF89F30}"/>
              </a:ext>
            </a:extLst>
          </p:cNvPr>
          <p:cNvSpPr>
            <a:spLocks noGrp="1"/>
          </p:cNvSpPr>
          <p:nvPr>
            <p:ph type="ctrTitle"/>
          </p:nvPr>
        </p:nvSpPr>
        <p:spPr>
          <a:xfrm>
            <a:off x="694547" y="685799"/>
            <a:ext cx="8597734" cy="2569463"/>
          </a:xfrm>
        </p:spPr>
        <p:txBody>
          <a:bodyPr/>
          <a:lstStyle/>
          <a:p>
            <a:r>
              <a:rPr lang="en-US" sz="5400">
                <a:solidFill>
                  <a:schemeClr val="tx1"/>
                </a:solidFill>
              </a:rPr>
              <a:t>Principles for Deploying a Secure Cloud Architecture</a:t>
            </a:r>
            <a:endParaRPr lang="en-GB" sz="5400">
              <a:solidFill>
                <a:schemeClr val="tx1"/>
              </a:solidFill>
            </a:endParaRPr>
          </a:p>
        </p:txBody>
      </p:sp>
      <p:sp>
        <p:nvSpPr>
          <p:cNvPr id="3" name="Content Placeholder 2">
            <a:extLst>
              <a:ext uri="{FF2B5EF4-FFF2-40B4-BE49-F238E27FC236}">
                <a16:creationId xmlns:a16="http://schemas.microsoft.com/office/drawing/2014/main" id="{F2E86360-BB69-4B47-8DB3-67CA84AD4D6E}"/>
              </a:ext>
            </a:extLst>
          </p:cNvPr>
          <p:cNvSpPr>
            <a:spLocks noGrp="1"/>
          </p:cNvSpPr>
          <p:nvPr>
            <p:ph idx="1"/>
          </p:nvPr>
        </p:nvSpPr>
        <p:spPr>
          <a:xfrm>
            <a:off x="730250" y="3337561"/>
            <a:ext cx="9542214" cy="2834640"/>
          </a:xfrm>
        </p:spPr>
        <p:txBody>
          <a:bodyPr/>
          <a:lstStyle/>
          <a:p>
            <a:r>
              <a:rPr lang="nb-NO" sz="2800" dirty="0">
                <a:solidFill>
                  <a:schemeClr val="tx1"/>
                </a:solidFill>
              </a:rPr>
              <a:t>F5 EMEA </a:t>
            </a:r>
            <a:r>
              <a:rPr lang="nb-NO" sz="2800" dirty="0" err="1">
                <a:solidFill>
                  <a:schemeClr val="tx1"/>
                </a:solidFill>
              </a:rPr>
              <a:t>Webinar</a:t>
            </a:r>
            <a:endParaRPr lang="nb-NO" sz="2800" dirty="0">
              <a:solidFill>
                <a:schemeClr val="tx1"/>
              </a:solidFill>
            </a:endParaRPr>
          </a:p>
          <a:p>
            <a:endParaRPr lang="nb-NO" dirty="0">
              <a:solidFill>
                <a:schemeClr val="tx1"/>
              </a:solidFill>
            </a:endParaRPr>
          </a:p>
          <a:p>
            <a:r>
              <a:rPr lang="nb-NO" dirty="0" err="1">
                <a:solidFill>
                  <a:schemeClr val="tx1"/>
                </a:solidFill>
              </a:rPr>
              <a:t>Presented</a:t>
            </a:r>
            <a:r>
              <a:rPr lang="nb-NO" dirty="0">
                <a:solidFill>
                  <a:schemeClr val="tx1"/>
                </a:solidFill>
              </a:rPr>
              <a:t> by:</a:t>
            </a:r>
          </a:p>
          <a:p>
            <a:endParaRPr lang="nb-NO" sz="1000" dirty="0">
              <a:solidFill>
                <a:schemeClr val="tx1"/>
              </a:solidFill>
            </a:endParaRPr>
          </a:p>
          <a:p>
            <a:r>
              <a:rPr lang="en-US" cap="none" dirty="0">
                <a:solidFill>
                  <a:schemeClr val="tx1"/>
                </a:solidFill>
              </a:rPr>
              <a:t>Stephen Archer, Senior Specialist Solutions Engineer</a:t>
            </a:r>
          </a:p>
        </p:txBody>
      </p:sp>
    </p:spTree>
    <p:extLst>
      <p:ext uri="{BB962C8B-B14F-4D97-AF65-F5344CB8AC3E}">
        <p14:creationId xmlns:p14="http://schemas.microsoft.com/office/powerpoint/2010/main" val="300015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CE5665-E5B9-6546-8E55-8FF221B6A87B}"/>
              </a:ext>
            </a:extLst>
          </p:cNvPr>
          <p:cNvPicPr>
            <a:picLocks noChangeAspect="1"/>
          </p:cNvPicPr>
          <p:nvPr/>
        </p:nvPicPr>
        <p:blipFill>
          <a:blip r:embed="rId3"/>
          <a:stretch>
            <a:fillRect/>
          </a:stretch>
        </p:blipFill>
        <p:spPr>
          <a:xfrm>
            <a:off x="1923921" y="1275652"/>
            <a:ext cx="8341636" cy="7764035"/>
          </a:xfrm>
          <a:prstGeom prst="rect">
            <a:avLst/>
          </a:prstGeom>
        </p:spPr>
      </p:pic>
      <p:sp>
        <p:nvSpPr>
          <p:cNvPr id="23" name="Title 1">
            <a:extLst>
              <a:ext uri="{FF2B5EF4-FFF2-40B4-BE49-F238E27FC236}">
                <a16:creationId xmlns:a16="http://schemas.microsoft.com/office/drawing/2014/main" id="{CC014446-AEBD-C743-8468-0FDEB9AE7C36}"/>
              </a:ext>
            </a:extLst>
          </p:cNvPr>
          <p:cNvSpPr>
            <a:spLocks noGrp="1"/>
          </p:cNvSpPr>
          <p:nvPr>
            <p:ph type="title"/>
          </p:nvPr>
        </p:nvSpPr>
        <p:spPr>
          <a:xfrm>
            <a:off x="454884" y="188640"/>
            <a:ext cx="11564838" cy="878539"/>
          </a:xfrm>
        </p:spPr>
        <p:txBody>
          <a:bodyPr/>
          <a:lstStyle/>
          <a:p>
            <a:r>
              <a:rPr lang="en-US" sz="4000" b="1" dirty="0">
                <a:solidFill>
                  <a:schemeClr val="bg1"/>
                </a:solidFill>
              </a:rPr>
              <a:t>What is Cloud Native?</a:t>
            </a:r>
          </a:p>
        </p:txBody>
      </p:sp>
      <p:sp>
        <p:nvSpPr>
          <p:cNvPr id="2" name="Rounded Rectangle 1">
            <a:extLst>
              <a:ext uri="{FF2B5EF4-FFF2-40B4-BE49-F238E27FC236}">
                <a16:creationId xmlns:a16="http://schemas.microsoft.com/office/drawing/2014/main" id="{7AD96070-AD7E-624C-9934-F86AD6BE702C}"/>
              </a:ext>
            </a:extLst>
          </p:cNvPr>
          <p:cNvSpPr/>
          <p:nvPr/>
        </p:nvSpPr>
        <p:spPr>
          <a:xfrm>
            <a:off x="2200275" y="5657850"/>
            <a:ext cx="7629525" cy="635794"/>
          </a:xfrm>
          <a:prstGeom prst="roundRect">
            <a:avLst/>
          </a:prstGeom>
          <a:noFill/>
          <a:ln w="38100">
            <a:solidFill>
              <a:srgbClr val="483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1023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C6D16-ACB0-7542-AC20-2F9587DCE2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8926" b="40930"/>
          <a:stretch/>
        </p:blipFill>
        <p:spPr>
          <a:xfrm>
            <a:off x="0" y="2669559"/>
            <a:ext cx="12192000" cy="1381476"/>
          </a:xfrm>
          <a:prstGeom prst="rect">
            <a:avLst/>
          </a:prstGeom>
          <a:solidFill>
            <a:schemeClr val="tx1">
              <a:alpha val="0"/>
            </a:schemeClr>
          </a:solidFill>
        </p:spPr>
      </p:pic>
      <p:sp>
        <p:nvSpPr>
          <p:cNvPr id="4" name="Rectangle 3">
            <a:extLst>
              <a:ext uri="{FF2B5EF4-FFF2-40B4-BE49-F238E27FC236}">
                <a16:creationId xmlns:a16="http://schemas.microsoft.com/office/drawing/2014/main" id="{606F4606-0F8C-BA41-8336-2A19929860E6}"/>
              </a:ext>
            </a:extLst>
          </p:cNvPr>
          <p:cNvSpPr/>
          <p:nvPr/>
        </p:nvSpPr>
        <p:spPr>
          <a:xfrm>
            <a:off x="0" y="2669560"/>
            <a:ext cx="12192000" cy="138147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cxnSp>
        <p:nvCxnSpPr>
          <p:cNvPr id="5" name="Straight Connector 4">
            <a:extLst>
              <a:ext uri="{FF2B5EF4-FFF2-40B4-BE49-F238E27FC236}">
                <a16:creationId xmlns:a16="http://schemas.microsoft.com/office/drawing/2014/main" id="{1B89D57D-E2B0-8A4C-9739-38FAC56010F8}"/>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0F237-7660-464A-AF89-CD2A9D758D01}"/>
              </a:ext>
            </a:extLst>
          </p:cNvPr>
          <p:cNvCxnSpPr>
            <a:cxnSpLocks/>
          </p:cNvCxnSpPr>
          <p:nvPr/>
        </p:nvCxnSpPr>
        <p:spPr>
          <a:xfrm>
            <a:off x="0" y="2669560"/>
            <a:ext cx="12192000" cy="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2C691466-DE78-6641-88F8-02384096B5A2}"/>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  Secure Cloud Architecture</a:t>
            </a:r>
            <a:endParaRPr lang="en-US" sz="4000" dirty="0">
              <a:solidFill>
                <a:schemeClr val="bg1"/>
              </a:solidFill>
              <a:latin typeface="Arial" panose="020B0604020202020204" pitchFamily="34" charset="0"/>
              <a:cs typeface="Arial" panose="020B0604020202020204" pitchFamily="34" charset="0"/>
            </a:endParaRPr>
          </a:p>
        </p:txBody>
      </p:sp>
      <p:grpSp>
        <p:nvGrpSpPr>
          <p:cNvPr id="8" name="Group 22">
            <a:extLst>
              <a:ext uri="{FF2B5EF4-FFF2-40B4-BE49-F238E27FC236}">
                <a16:creationId xmlns:a16="http://schemas.microsoft.com/office/drawing/2014/main" id="{BECF71B6-6968-624E-A55B-50C18657F83E}"/>
              </a:ext>
            </a:extLst>
          </p:cNvPr>
          <p:cNvGrpSpPr>
            <a:grpSpLocks noChangeAspect="1"/>
          </p:cNvGrpSpPr>
          <p:nvPr/>
        </p:nvGrpSpPr>
        <p:grpSpPr bwMode="auto">
          <a:xfrm>
            <a:off x="2384344" y="3045479"/>
            <a:ext cx="588871" cy="588871"/>
            <a:chOff x="5266" y="0"/>
            <a:chExt cx="733" cy="733"/>
          </a:xfrm>
        </p:grpSpPr>
        <p:sp>
          <p:nvSpPr>
            <p:cNvPr id="9" name="Freeform 23">
              <a:extLst>
                <a:ext uri="{FF2B5EF4-FFF2-40B4-BE49-F238E27FC236}">
                  <a16:creationId xmlns:a16="http://schemas.microsoft.com/office/drawing/2014/main" id="{415E8253-099A-804B-9C5A-8DD4C154A55A}"/>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
              <a:extLst>
                <a:ext uri="{FF2B5EF4-FFF2-40B4-BE49-F238E27FC236}">
                  <a16:creationId xmlns:a16="http://schemas.microsoft.com/office/drawing/2014/main" id="{A1802C49-72E8-9146-B69B-E5526B83F5ED}"/>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8C9B27B0-E218-CA4C-B1E2-B09989913D4C}"/>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
              <a:extLst>
                <a:ext uri="{FF2B5EF4-FFF2-40B4-BE49-F238E27FC236}">
                  <a16:creationId xmlns:a16="http://schemas.microsoft.com/office/drawing/2014/main" id="{8D783AA8-24DE-EE46-A5A2-7F3926F6BE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7">
              <a:extLst>
                <a:ext uri="{FF2B5EF4-FFF2-40B4-BE49-F238E27FC236}">
                  <a16:creationId xmlns:a16="http://schemas.microsoft.com/office/drawing/2014/main" id="{A6E47FA2-7F7A-A74D-A4CC-19EC57E239D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375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2A1DFCB-828B-144C-833A-EB76DA4ED648}"/>
              </a:ext>
            </a:extLst>
          </p:cNvPr>
          <p:cNvGrpSpPr/>
          <p:nvPr/>
        </p:nvGrpSpPr>
        <p:grpSpPr>
          <a:xfrm>
            <a:off x="-60457" y="-26330"/>
            <a:ext cx="12310393" cy="1379706"/>
            <a:chOff x="-60457" y="-26330"/>
            <a:chExt cx="12310393" cy="1379706"/>
          </a:xfrm>
        </p:grpSpPr>
        <p:pic>
          <p:nvPicPr>
            <p:cNvPr id="39" name="Picture 38">
              <a:extLst>
                <a:ext uri="{FF2B5EF4-FFF2-40B4-BE49-F238E27FC236}">
                  <a16:creationId xmlns:a16="http://schemas.microsoft.com/office/drawing/2014/main" id="{F266FF6C-4AA6-734F-8CA9-C6357AF109F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46" name="Rectangle 45">
              <a:extLst>
                <a:ext uri="{FF2B5EF4-FFF2-40B4-BE49-F238E27FC236}">
                  <a16:creationId xmlns:a16="http://schemas.microsoft.com/office/drawing/2014/main" id="{E6B7E8EF-8C30-3A49-8B00-F07F2943E3B2}"/>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b="1" kern="100" dirty="0" err="1">
                <a:solidFill>
                  <a:schemeClr val="bg1"/>
                </a:solidFill>
                <a:latin typeface="+mj-lt"/>
              </a:endParaRPr>
            </a:p>
          </p:txBody>
        </p:sp>
      </p:grpSp>
      <p:pic>
        <p:nvPicPr>
          <p:cNvPr id="12" name="Picture 11">
            <a:extLst>
              <a:ext uri="{FF2B5EF4-FFF2-40B4-BE49-F238E27FC236}">
                <a16:creationId xmlns:a16="http://schemas.microsoft.com/office/drawing/2014/main" id="{161EE548-6B42-4A67-9F40-683CEAB85924}"/>
              </a:ext>
            </a:extLst>
          </p:cNvPr>
          <p:cNvPicPr>
            <a:picLocks noChangeAspect="1"/>
          </p:cNvPicPr>
          <p:nvPr/>
        </p:nvPicPr>
        <p:blipFill rotWithShape="1">
          <a:blip r:embed="rId5"/>
          <a:srcRect r="49832"/>
          <a:stretch/>
        </p:blipFill>
        <p:spPr>
          <a:xfrm>
            <a:off x="4867550" y="2607026"/>
            <a:ext cx="1232570" cy="2493480"/>
          </a:xfrm>
          <a:prstGeom prst="rect">
            <a:avLst/>
          </a:prstGeom>
        </p:spPr>
      </p:pic>
      <p:sp>
        <p:nvSpPr>
          <p:cNvPr id="2" name="Title 1">
            <a:extLst>
              <a:ext uri="{FF2B5EF4-FFF2-40B4-BE49-F238E27FC236}">
                <a16:creationId xmlns:a16="http://schemas.microsoft.com/office/drawing/2014/main" id="{15AFF2FC-9EDE-4838-BDE3-239AF9E1CBD2}"/>
              </a:ext>
            </a:extLst>
          </p:cNvPr>
          <p:cNvSpPr>
            <a:spLocks noGrp="1"/>
          </p:cNvSpPr>
          <p:nvPr>
            <p:ph type="title"/>
          </p:nvPr>
        </p:nvSpPr>
        <p:spPr>
          <a:xfrm>
            <a:off x="454884" y="188640"/>
            <a:ext cx="11564838" cy="878539"/>
          </a:xfrm>
        </p:spPr>
        <p:txBody>
          <a:bodyPr/>
          <a:lstStyle/>
          <a:p>
            <a:r>
              <a:rPr lang="en-US" sz="4000" b="1" dirty="0">
                <a:solidFill>
                  <a:schemeClr val="bg1"/>
                </a:solidFill>
              </a:rPr>
              <a:t>What Precisely Is a Secure Cloud Architecture?</a:t>
            </a:r>
          </a:p>
        </p:txBody>
      </p:sp>
      <p:sp>
        <p:nvSpPr>
          <p:cNvPr id="65" name="Freeform 766">
            <a:extLst>
              <a:ext uri="{FF2B5EF4-FFF2-40B4-BE49-F238E27FC236}">
                <a16:creationId xmlns:a16="http://schemas.microsoft.com/office/drawing/2014/main" id="{12164830-02CF-444A-AD86-5F9AEA0A9AF2}"/>
              </a:ext>
            </a:extLst>
          </p:cNvPr>
          <p:cNvSpPr>
            <a:spLocks/>
          </p:cNvSpPr>
          <p:nvPr/>
        </p:nvSpPr>
        <p:spPr bwMode="auto">
          <a:xfrm>
            <a:off x="3745203" y="2241333"/>
            <a:ext cx="495428" cy="49542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1D9C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Arial Narrow"/>
              <a:ea typeface="+mn-ea"/>
              <a:cs typeface="+mn-cs"/>
            </a:endParaRPr>
          </a:p>
        </p:txBody>
      </p:sp>
      <p:sp>
        <p:nvSpPr>
          <p:cNvPr id="67" name="Freeform 766">
            <a:extLst>
              <a:ext uri="{FF2B5EF4-FFF2-40B4-BE49-F238E27FC236}">
                <a16:creationId xmlns:a16="http://schemas.microsoft.com/office/drawing/2014/main" id="{2D8F9D5F-9D7D-4390-99C1-3FBED68D1990}"/>
              </a:ext>
            </a:extLst>
          </p:cNvPr>
          <p:cNvSpPr>
            <a:spLocks/>
          </p:cNvSpPr>
          <p:nvPr/>
        </p:nvSpPr>
        <p:spPr bwMode="auto">
          <a:xfrm>
            <a:off x="3745203" y="3166641"/>
            <a:ext cx="495428" cy="49542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1D9C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Arial Narrow"/>
              <a:ea typeface="+mn-ea"/>
              <a:cs typeface="+mn-cs"/>
            </a:endParaRPr>
          </a:p>
        </p:txBody>
      </p:sp>
      <p:sp>
        <p:nvSpPr>
          <p:cNvPr id="69" name="Freeform 766">
            <a:extLst>
              <a:ext uri="{FF2B5EF4-FFF2-40B4-BE49-F238E27FC236}">
                <a16:creationId xmlns:a16="http://schemas.microsoft.com/office/drawing/2014/main" id="{F7FFDDC6-F5B2-4322-96FE-5FE0E547A849}"/>
              </a:ext>
            </a:extLst>
          </p:cNvPr>
          <p:cNvSpPr>
            <a:spLocks/>
          </p:cNvSpPr>
          <p:nvPr/>
        </p:nvSpPr>
        <p:spPr bwMode="auto">
          <a:xfrm>
            <a:off x="3745203" y="4098514"/>
            <a:ext cx="495428" cy="49542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1D9C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Arial Narrow"/>
              <a:ea typeface="+mn-ea"/>
              <a:cs typeface="+mn-cs"/>
            </a:endParaRPr>
          </a:p>
        </p:txBody>
      </p:sp>
      <p:sp>
        <p:nvSpPr>
          <p:cNvPr id="71" name="Freeform 766">
            <a:extLst>
              <a:ext uri="{FF2B5EF4-FFF2-40B4-BE49-F238E27FC236}">
                <a16:creationId xmlns:a16="http://schemas.microsoft.com/office/drawing/2014/main" id="{6FC86DE9-D9B3-4D19-890C-EFA450FDFE32}"/>
              </a:ext>
            </a:extLst>
          </p:cNvPr>
          <p:cNvSpPr>
            <a:spLocks/>
          </p:cNvSpPr>
          <p:nvPr/>
        </p:nvSpPr>
        <p:spPr bwMode="auto">
          <a:xfrm>
            <a:off x="3745203" y="5142202"/>
            <a:ext cx="495428" cy="49542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1D9CD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Arial Narrow"/>
              <a:ea typeface="+mn-ea"/>
              <a:cs typeface="+mn-cs"/>
            </a:endParaRPr>
          </a:p>
        </p:txBody>
      </p:sp>
      <p:sp>
        <p:nvSpPr>
          <p:cNvPr id="90" name="Rectangle 89">
            <a:extLst>
              <a:ext uri="{FF2B5EF4-FFF2-40B4-BE49-F238E27FC236}">
                <a16:creationId xmlns:a16="http://schemas.microsoft.com/office/drawing/2014/main" id="{DB89E33C-872F-4B63-98DF-44BC9B526E97}"/>
              </a:ext>
            </a:extLst>
          </p:cNvPr>
          <p:cNvSpPr/>
          <p:nvPr/>
        </p:nvSpPr>
        <p:spPr>
          <a:xfrm>
            <a:off x="426147" y="2235132"/>
            <a:ext cx="3306537" cy="480131"/>
          </a:xfrm>
          <a:prstGeom prst="rect">
            <a:avLst/>
          </a:prstGeom>
        </p:spPr>
        <p:txBody>
          <a:bodyPr wrap="square" rIns="182880">
            <a:spAutoFit/>
          </a:bodyPr>
          <a:lstStyle/>
          <a:p>
            <a:pPr marL="0" marR="0" lvl="0" indent="0" algn="r" defTabSz="914400" rtl="0" eaLnBrk="1" fontAlgn="auto" latinLnBrk="0" hangingPunct="1">
              <a:lnSpc>
                <a:spcPct val="90000"/>
              </a:lnSpc>
              <a:spcBef>
                <a:spcPts val="200"/>
              </a:spcBef>
              <a:spcAft>
                <a:spcPts val="200"/>
              </a:spcAft>
              <a:buClrTx/>
              <a:buSzTx/>
              <a:buFontTx/>
              <a:buNone/>
              <a:tabLst/>
              <a:defRPr/>
            </a:pPr>
            <a:r>
              <a:rPr kumimoji="0" lang="en-US" sz="1400" i="0" u="none" strike="noStrike" kern="100" cap="none" spc="0" normalizeH="0" baseline="0" noProof="0" dirty="0">
                <a:ln>
                  <a:noFill/>
                </a:ln>
                <a:solidFill>
                  <a:srgbClr val="7D7D7D"/>
                </a:solidFill>
                <a:effectLst/>
                <a:uLnTx/>
                <a:uFillTx/>
                <a:latin typeface="Arial" panose="020B0604020202020204" pitchFamily="34" charset="0"/>
                <a:cs typeface="Arial" panose="020B0604020202020204" pitchFamily="34" charset="0"/>
              </a:rPr>
              <a:t>A pattern to create an environment your team can build from</a:t>
            </a:r>
          </a:p>
        </p:txBody>
      </p:sp>
      <p:sp>
        <p:nvSpPr>
          <p:cNvPr id="91" name="Rectangle 90">
            <a:extLst>
              <a:ext uri="{FF2B5EF4-FFF2-40B4-BE49-F238E27FC236}">
                <a16:creationId xmlns:a16="http://schemas.microsoft.com/office/drawing/2014/main" id="{15612D35-565A-4ECB-BFBE-FD81D664021D}"/>
              </a:ext>
            </a:extLst>
          </p:cNvPr>
          <p:cNvSpPr/>
          <p:nvPr/>
        </p:nvSpPr>
        <p:spPr>
          <a:xfrm>
            <a:off x="241301" y="3174290"/>
            <a:ext cx="3491384" cy="480131"/>
          </a:xfrm>
          <a:prstGeom prst="rect">
            <a:avLst/>
          </a:prstGeom>
        </p:spPr>
        <p:txBody>
          <a:bodyPr wrap="square" rIns="182880">
            <a:spAutoFit/>
          </a:bodyPr>
          <a:lstStyle/>
          <a:p>
            <a:pPr algn="r">
              <a:lnSpc>
                <a:spcPct val="90000"/>
              </a:lnSpc>
              <a:spcBef>
                <a:spcPts val="200"/>
              </a:spcBef>
              <a:spcAft>
                <a:spcPts val="200"/>
              </a:spcAft>
              <a:defRPr/>
            </a:pPr>
            <a:r>
              <a:rPr lang="en-US" sz="1400" kern="100">
                <a:solidFill>
                  <a:srgbClr val="7D7D7D"/>
                </a:solidFill>
                <a:latin typeface="Arial" panose="020B0604020202020204" pitchFamily="34" charset="0"/>
                <a:cs typeface="Arial" panose="020B0604020202020204" pitchFamily="34" charset="0"/>
              </a:rPr>
              <a:t>A </a:t>
            </a:r>
            <a:r>
              <a:rPr lang="en-US" sz="1400" kern="100" dirty="0">
                <a:solidFill>
                  <a:srgbClr val="7D7D7D"/>
                </a:solidFill>
                <a:latin typeface="Arial" panose="020B0604020202020204" pitchFamily="34" charset="0"/>
                <a:cs typeface="Arial" panose="020B0604020202020204" pitchFamily="34" charset="0"/>
              </a:rPr>
              <a:t>flexible, repeatable architecture that can be adapted for individual customers</a:t>
            </a:r>
          </a:p>
        </p:txBody>
      </p:sp>
      <p:sp>
        <p:nvSpPr>
          <p:cNvPr id="92" name="Rectangle 91">
            <a:extLst>
              <a:ext uri="{FF2B5EF4-FFF2-40B4-BE49-F238E27FC236}">
                <a16:creationId xmlns:a16="http://schemas.microsoft.com/office/drawing/2014/main" id="{1673C273-DDD1-4503-B981-193FF0665DCB}"/>
              </a:ext>
            </a:extLst>
          </p:cNvPr>
          <p:cNvSpPr/>
          <p:nvPr/>
        </p:nvSpPr>
        <p:spPr>
          <a:xfrm>
            <a:off x="461124" y="4106163"/>
            <a:ext cx="3271560" cy="480131"/>
          </a:xfrm>
          <a:prstGeom prst="rect">
            <a:avLst/>
          </a:prstGeom>
        </p:spPr>
        <p:txBody>
          <a:bodyPr wrap="square" rIns="182880">
            <a:spAutoFit/>
          </a:bodyPr>
          <a:lstStyle/>
          <a:p>
            <a:pPr algn="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A practical approach to balancing operations and innovation at scale</a:t>
            </a:r>
          </a:p>
        </p:txBody>
      </p:sp>
      <p:sp>
        <p:nvSpPr>
          <p:cNvPr id="93" name="Rectangle 92">
            <a:extLst>
              <a:ext uri="{FF2B5EF4-FFF2-40B4-BE49-F238E27FC236}">
                <a16:creationId xmlns:a16="http://schemas.microsoft.com/office/drawing/2014/main" id="{CA370B7B-A74F-4871-8CCE-07B366EE0D78}"/>
              </a:ext>
            </a:extLst>
          </p:cNvPr>
          <p:cNvSpPr/>
          <p:nvPr/>
        </p:nvSpPr>
        <p:spPr>
          <a:xfrm>
            <a:off x="628651" y="5052901"/>
            <a:ext cx="3104034" cy="674031"/>
          </a:xfrm>
          <a:prstGeom prst="rect">
            <a:avLst/>
          </a:prstGeom>
        </p:spPr>
        <p:txBody>
          <a:bodyPr wrap="square" rIns="182880">
            <a:spAutoFit/>
          </a:bodyPr>
          <a:lstStyle/>
          <a:p>
            <a:pPr algn="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A framework customers can adopt and use to create commonality across multi or hybrid cloud</a:t>
            </a:r>
          </a:p>
        </p:txBody>
      </p:sp>
      <p:grpSp>
        <p:nvGrpSpPr>
          <p:cNvPr id="13" name="Group 12">
            <a:extLst>
              <a:ext uri="{FF2B5EF4-FFF2-40B4-BE49-F238E27FC236}">
                <a16:creationId xmlns:a16="http://schemas.microsoft.com/office/drawing/2014/main" id="{51C2EC97-8F20-4C5F-A2D5-372A2949D811}"/>
              </a:ext>
            </a:extLst>
          </p:cNvPr>
          <p:cNvGrpSpPr/>
          <p:nvPr/>
        </p:nvGrpSpPr>
        <p:grpSpPr>
          <a:xfrm>
            <a:off x="6087762" y="2235132"/>
            <a:ext cx="5632579" cy="3402498"/>
            <a:chOff x="6087762" y="2235132"/>
            <a:chExt cx="5632579" cy="3402498"/>
          </a:xfrm>
        </p:grpSpPr>
        <p:grpSp>
          <p:nvGrpSpPr>
            <p:cNvPr id="73" name="Group 72">
              <a:extLst>
                <a:ext uri="{FF2B5EF4-FFF2-40B4-BE49-F238E27FC236}">
                  <a16:creationId xmlns:a16="http://schemas.microsoft.com/office/drawing/2014/main" id="{68D3A333-560D-4EFA-82B9-74E9E7F588B7}"/>
                </a:ext>
              </a:extLst>
            </p:cNvPr>
            <p:cNvGrpSpPr/>
            <p:nvPr/>
          </p:nvGrpSpPr>
          <p:grpSpPr>
            <a:xfrm>
              <a:off x="7982732" y="4098514"/>
              <a:ext cx="495428" cy="495428"/>
              <a:chOff x="4263049" y="4934952"/>
              <a:chExt cx="495428" cy="495428"/>
            </a:xfrm>
          </p:grpSpPr>
          <p:sp>
            <p:nvSpPr>
              <p:cNvPr id="74" name="Oval 73">
                <a:extLst>
                  <a:ext uri="{FF2B5EF4-FFF2-40B4-BE49-F238E27FC236}">
                    <a16:creationId xmlns:a16="http://schemas.microsoft.com/office/drawing/2014/main" id="{D6BC6CC5-FC07-4F08-8353-B5BFE45C7375}"/>
                  </a:ext>
                </a:extLst>
              </p:cNvPr>
              <p:cNvSpPr/>
              <p:nvPr/>
            </p:nvSpPr>
            <p:spPr>
              <a:xfrm>
                <a:off x="4263049" y="4934952"/>
                <a:ext cx="495428" cy="495428"/>
              </a:xfrm>
              <a:prstGeom prst="ellips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srgbClr val="1A1A1A"/>
                  </a:solidFill>
                  <a:effectLst/>
                  <a:uLnTx/>
                  <a:uFillTx/>
                  <a:latin typeface="Arial"/>
                  <a:ea typeface="+mn-ea"/>
                  <a:cs typeface="+mn-cs"/>
                </a:endParaRPr>
              </a:p>
            </p:txBody>
          </p:sp>
          <p:grpSp>
            <p:nvGrpSpPr>
              <p:cNvPr id="75" name="Group 74">
                <a:extLst>
                  <a:ext uri="{FF2B5EF4-FFF2-40B4-BE49-F238E27FC236}">
                    <a16:creationId xmlns:a16="http://schemas.microsoft.com/office/drawing/2014/main" id="{764A085F-C0CB-4EF4-B960-C3BC7B55AA48}"/>
                  </a:ext>
                </a:extLst>
              </p:cNvPr>
              <p:cNvGrpSpPr/>
              <p:nvPr/>
            </p:nvGrpSpPr>
            <p:grpSpPr>
              <a:xfrm>
                <a:off x="4377413" y="5049316"/>
                <a:ext cx="266700" cy="266700"/>
                <a:chOff x="4385310" y="5070039"/>
                <a:chExt cx="266700" cy="266700"/>
              </a:xfrm>
            </p:grpSpPr>
            <p:cxnSp>
              <p:nvCxnSpPr>
                <p:cNvPr id="76" name="Straight Connector 75">
                  <a:extLst>
                    <a:ext uri="{FF2B5EF4-FFF2-40B4-BE49-F238E27FC236}">
                      <a16:creationId xmlns:a16="http://schemas.microsoft.com/office/drawing/2014/main" id="{34EFA765-82EF-45E0-9387-FD4911CA16C4}"/>
                    </a:ext>
                  </a:extLst>
                </p:cNvPr>
                <p:cNvCxnSpPr/>
                <p:nvPr/>
              </p:nvCxnSpPr>
              <p:spPr>
                <a:xfrm>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34B7EAF4-A06A-4FCA-98E3-C1C6D379C538}"/>
                    </a:ext>
                  </a:extLst>
                </p:cNvPr>
                <p:cNvCxnSpPr>
                  <a:cxnSpLocks/>
                </p:cNvCxnSpPr>
                <p:nvPr/>
              </p:nvCxnSpPr>
              <p:spPr>
                <a:xfrm flipH="1">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79" name="Group 78">
              <a:extLst>
                <a:ext uri="{FF2B5EF4-FFF2-40B4-BE49-F238E27FC236}">
                  <a16:creationId xmlns:a16="http://schemas.microsoft.com/office/drawing/2014/main" id="{AB51C213-BC66-468A-A744-428165A6C08A}"/>
                </a:ext>
              </a:extLst>
            </p:cNvPr>
            <p:cNvGrpSpPr/>
            <p:nvPr/>
          </p:nvGrpSpPr>
          <p:grpSpPr>
            <a:xfrm>
              <a:off x="7982732" y="2241333"/>
              <a:ext cx="495428" cy="495428"/>
              <a:chOff x="4263049" y="4934952"/>
              <a:chExt cx="495428" cy="495428"/>
            </a:xfrm>
          </p:grpSpPr>
          <p:sp>
            <p:nvSpPr>
              <p:cNvPr id="80" name="Oval 79">
                <a:extLst>
                  <a:ext uri="{FF2B5EF4-FFF2-40B4-BE49-F238E27FC236}">
                    <a16:creationId xmlns:a16="http://schemas.microsoft.com/office/drawing/2014/main" id="{93A8AF71-C667-44A4-A42C-EB0761344A26}"/>
                  </a:ext>
                </a:extLst>
              </p:cNvPr>
              <p:cNvSpPr/>
              <p:nvPr/>
            </p:nvSpPr>
            <p:spPr>
              <a:xfrm>
                <a:off x="4263049" y="4934952"/>
                <a:ext cx="495428" cy="495428"/>
              </a:xfrm>
              <a:prstGeom prst="ellips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srgbClr val="1A1A1A"/>
                  </a:solidFill>
                  <a:effectLst/>
                  <a:uLnTx/>
                  <a:uFillTx/>
                  <a:latin typeface="Arial"/>
                  <a:ea typeface="+mn-ea"/>
                  <a:cs typeface="+mn-cs"/>
                </a:endParaRPr>
              </a:p>
            </p:txBody>
          </p:sp>
          <p:grpSp>
            <p:nvGrpSpPr>
              <p:cNvPr id="81" name="Group 80">
                <a:extLst>
                  <a:ext uri="{FF2B5EF4-FFF2-40B4-BE49-F238E27FC236}">
                    <a16:creationId xmlns:a16="http://schemas.microsoft.com/office/drawing/2014/main" id="{D0B33A64-8717-42CF-A511-24506AC633AE}"/>
                  </a:ext>
                </a:extLst>
              </p:cNvPr>
              <p:cNvGrpSpPr/>
              <p:nvPr/>
            </p:nvGrpSpPr>
            <p:grpSpPr>
              <a:xfrm>
                <a:off x="4377413" y="5049316"/>
                <a:ext cx="266700" cy="266700"/>
                <a:chOff x="4385310" y="5070039"/>
                <a:chExt cx="266700" cy="266700"/>
              </a:xfrm>
            </p:grpSpPr>
            <p:cxnSp>
              <p:nvCxnSpPr>
                <p:cNvPr id="82" name="Straight Connector 81">
                  <a:extLst>
                    <a:ext uri="{FF2B5EF4-FFF2-40B4-BE49-F238E27FC236}">
                      <a16:creationId xmlns:a16="http://schemas.microsoft.com/office/drawing/2014/main" id="{1EE8716D-14F6-45BE-8477-21ECFA872605}"/>
                    </a:ext>
                  </a:extLst>
                </p:cNvPr>
                <p:cNvCxnSpPr/>
                <p:nvPr/>
              </p:nvCxnSpPr>
              <p:spPr>
                <a:xfrm>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F7053FFA-0892-4012-AAE6-8AA2CB5AE17B}"/>
                    </a:ext>
                  </a:extLst>
                </p:cNvPr>
                <p:cNvCxnSpPr>
                  <a:cxnSpLocks/>
                </p:cNvCxnSpPr>
                <p:nvPr/>
              </p:nvCxnSpPr>
              <p:spPr>
                <a:xfrm flipH="1">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85" name="Group 84">
              <a:extLst>
                <a:ext uri="{FF2B5EF4-FFF2-40B4-BE49-F238E27FC236}">
                  <a16:creationId xmlns:a16="http://schemas.microsoft.com/office/drawing/2014/main" id="{068C88D4-CC5D-4702-819F-249189E02298}"/>
                </a:ext>
              </a:extLst>
            </p:cNvPr>
            <p:cNvGrpSpPr/>
            <p:nvPr/>
          </p:nvGrpSpPr>
          <p:grpSpPr>
            <a:xfrm>
              <a:off x="7982732" y="3166641"/>
              <a:ext cx="495428" cy="495428"/>
              <a:chOff x="4263049" y="4934952"/>
              <a:chExt cx="495428" cy="495428"/>
            </a:xfrm>
          </p:grpSpPr>
          <p:sp>
            <p:nvSpPr>
              <p:cNvPr id="86" name="Oval 85">
                <a:extLst>
                  <a:ext uri="{FF2B5EF4-FFF2-40B4-BE49-F238E27FC236}">
                    <a16:creationId xmlns:a16="http://schemas.microsoft.com/office/drawing/2014/main" id="{82A8730F-8A4B-4A43-A4EA-C5A51DCD673A}"/>
                  </a:ext>
                </a:extLst>
              </p:cNvPr>
              <p:cNvSpPr/>
              <p:nvPr/>
            </p:nvSpPr>
            <p:spPr>
              <a:xfrm>
                <a:off x="4263049" y="4934952"/>
                <a:ext cx="495428" cy="495428"/>
              </a:xfrm>
              <a:prstGeom prst="ellips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srgbClr val="1A1A1A"/>
                  </a:solidFill>
                  <a:effectLst/>
                  <a:uLnTx/>
                  <a:uFillTx/>
                  <a:latin typeface="Arial"/>
                  <a:ea typeface="+mn-ea"/>
                  <a:cs typeface="+mn-cs"/>
                </a:endParaRPr>
              </a:p>
            </p:txBody>
          </p:sp>
          <p:grpSp>
            <p:nvGrpSpPr>
              <p:cNvPr id="87" name="Group 86">
                <a:extLst>
                  <a:ext uri="{FF2B5EF4-FFF2-40B4-BE49-F238E27FC236}">
                    <a16:creationId xmlns:a16="http://schemas.microsoft.com/office/drawing/2014/main" id="{96A17E50-06C5-426C-9095-604714A2ECDD}"/>
                  </a:ext>
                </a:extLst>
              </p:cNvPr>
              <p:cNvGrpSpPr/>
              <p:nvPr/>
            </p:nvGrpSpPr>
            <p:grpSpPr>
              <a:xfrm>
                <a:off x="4377413" y="5049316"/>
                <a:ext cx="266700" cy="266700"/>
                <a:chOff x="4385310" y="5070039"/>
                <a:chExt cx="266700" cy="266700"/>
              </a:xfrm>
            </p:grpSpPr>
            <p:cxnSp>
              <p:nvCxnSpPr>
                <p:cNvPr id="88" name="Straight Connector 87">
                  <a:extLst>
                    <a:ext uri="{FF2B5EF4-FFF2-40B4-BE49-F238E27FC236}">
                      <a16:creationId xmlns:a16="http://schemas.microsoft.com/office/drawing/2014/main" id="{ED364E2F-12FC-456E-846C-3F7862EA7E05}"/>
                    </a:ext>
                  </a:extLst>
                </p:cNvPr>
                <p:cNvCxnSpPr/>
                <p:nvPr/>
              </p:nvCxnSpPr>
              <p:spPr>
                <a:xfrm>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8D7A5E29-5F1D-4766-A107-28559481B77F}"/>
                    </a:ext>
                  </a:extLst>
                </p:cNvPr>
                <p:cNvCxnSpPr>
                  <a:cxnSpLocks/>
                </p:cNvCxnSpPr>
                <p:nvPr/>
              </p:nvCxnSpPr>
              <p:spPr>
                <a:xfrm flipH="1">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94" name="Rectangle 93">
              <a:extLst>
                <a:ext uri="{FF2B5EF4-FFF2-40B4-BE49-F238E27FC236}">
                  <a16:creationId xmlns:a16="http://schemas.microsoft.com/office/drawing/2014/main" id="{4149F058-1BC8-4CB7-B968-9AB9965EAC91}"/>
                </a:ext>
              </a:extLst>
            </p:cNvPr>
            <p:cNvSpPr/>
            <p:nvPr/>
          </p:nvSpPr>
          <p:spPr>
            <a:xfrm>
              <a:off x="8477597" y="4203112"/>
              <a:ext cx="3236009" cy="286232"/>
            </a:xfrm>
            <a:prstGeom prst="rect">
              <a:avLst/>
            </a:prstGeom>
          </p:spPr>
          <p:txBody>
            <a:bodyPr wrap="square" lIns="182880">
              <a:spAutoFit/>
            </a:bodyPr>
            <a:lstStyle/>
            <a:p>
              <a:pP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A product SKU</a:t>
              </a:r>
            </a:p>
          </p:txBody>
        </p:sp>
        <p:sp>
          <p:nvSpPr>
            <p:cNvPr id="95" name="Rectangle 94">
              <a:extLst>
                <a:ext uri="{FF2B5EF4-FFF2-40B4-BE49-F238E27FC236}">
                  <a16:creationId xmlns:a16="http://schemas.microsoft.com/office/drawing/2014/main" id="{D79C2A63-EFAD-46BA-8E6B-5ED91C077D4B}"/>
                </a:ext>
              </a:extLst>
            </p:cNvPr>
            <p:cNvSpPr/>
            <p:nvPr/>
          </p:nvSpPr>
          <p:spPr>
            <a:xfrm>
              <a:off x="8477597" y="2235132"/>
              <a:ext cx="3079239" cy="480131"/>
            </a:xfrm>
            <a:prstGeom prst="rect">
              <a:avLst/>
            </a:prstGeom>
          </p:spPr>
          <p:txBody>
            <a:bodyPr wrap="square" lIns="182880">
              <a:spAutoFit/>
            </a:bodyPr>
            <a:lstStyle/>
            <a:p>
              <a:pP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Purely focused on security or specific products in the cloud</a:t>
              </a:r>
            </a:p>
          </p:txBody>
        </p:sp>
        <p:sp>
          <p:nvSpPr>
            <p:cNvPr id="96" name="Rectangle 95">
              <a:extLst>
                <a:ext uri="{FF2B5EF4-FFF2-40B4-BE49-F238E27FC236}">
                  <a16:creationId xmlns:a16="http://schemas.microsoft.com/office/drawing/2014/main" id="{AD5DA4C7-FBA7-444E-B15E-A36F3D43E2BA}"/>
                </a:ext>
              </a:extLst>
            </p:cNvPr>
            <p:cNvSpPr/>
            <p:nvPr/>
          </p:nvSpPr>
          <p:spPr>
            <a:xfrm>
              <a:off x="8477597" y="3174290"/>
              <a:ext cx="3173629" cy="480131"/>
            </a:xfrm>
            <a:prstGeom prst="rect">
              <a:avLst/>
            </a:prstGeom>
          </p:spPr>
          <p:txBody>
            <a:bodyPr wrap="square" lIns="182880">
              <a:spAutoFit/>
            </a:bodyPr>
            <a:lstStyle/>
            <a:p>
              <a:pP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An exact reference architecture that’s applicable to every customer</a:t>
              </a:r>
            </a:p>
          </p:txBody>
        </p:sp>
        <p:grpSp>
          <p:nvGrpSpPr>
            <p:cNvPr id="40" name="Group 39">
              <a:extLst>
                <a:ext uri="{FF2B5EF4-FFF2-40B4-BE49-F238E27FC236}">
                  <a16:creationId xmlns:a16="http://schemas.microsoft.com/office/drawing/2014/main" id="{BBE79AA0-EC04-4790-B65A-7896FE9FD1E8}"/>
                </a:ext>
              </a:extLst>
            </p:cNvPr>
            <p:cNvGrpSpPr/>
            <p:nvPr/>
          </p:nvGrpSpPr>
          <p:grpSpPr>
            <a:xfrm>
              <a:off x="7989467" y="5142202"/>
              <a:ext cx="495428" cy="495428"/>
              <a:chOff x="4263049" y="4934952"/>
              <a:chExt cx="495428" cy="495428"/>
            </a:xfrm>
          </p:grpSpPr>
          <p:sp>
            <p:nvSpPr>
              <p:cNvPr id="41" name="Oval 40">
                <a:extLst>
                  <a:ext uri="{FF2B5EF4-FFF2-40B4-BE49-F238E27FC236}">
                    <a16:creationId xmlns:a16="http://schemas.microsoft.com/office/drawing/2014/main" id="{F9A51000-D99A-4FF4-B809-733126D6F872}"/>
                  </a:ext>
                </a:extLst>
              </p:cNvPr>
              <p:cNvSpPr/>
              <p:nvPr/>
            </p:nvSpPr>
            <p:spPr>
              <a:xfrm>
                <a:off x="4263049" y="4934952"/>
                <a:ext cx="495428" cy="495428"/>
              </a:xfrm>
              <a:prstGeom prst="ellips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srgbClr val="1A1A1A"/>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397741FD-C0A3-4F2C-B3D2-74974660A45B}"/>
                  </a:ext>
                </a:extLst>
              </p:cNvPr>
              <p:cNvGrpSpPr/>
              <p:nvPr/>
            </p:nvGrpSpPr>
            <p:grpSpPr>
              <a:xfrm>
                <a:off x="4377413" y="5049316"/>
                <a:ext cx="266700" cy="266700"/>
                <a:chOff x="4385310" y="5070039"/>
                <a:chExt cx="266700" cy="266700"/>
              </a:xfrm>
            </p:grpSpPr>
            <p:cxnSp>
              <p:nvCxnSpPr>
                <p:cNvPr id="43" name="Straight Connector 42">
                  <a:extLst>
                    <a:ext uri="{FF2B5EF4-FFF2-40B4-BE49-F238E27FC236}">
                      <a16:creationId xmlns:a16="http://schemas.microsoft.com/office/drawing/2014/main" id="{520A3773-B222-48C7-9A37-39BB572A7B8A}"/>
                    </a:ext>
                  </a:extLst>
                </p:cNvPr>
                <p:cNvCxnSpPr/>
                <p:nvPr/>
              </p:nvCxnSpPr>
              <p:spPr>
                <a:xfrm>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76BEBFA7-3B64-43C7-A04F-5423DE110DAC}"/>
                    </a:ext>
                  </a:extLst>
                </p:cNvPr>
                <p:cNvCxnSpPr>
                  <a:cxnSpLocks/>
                </p:cNvCxnSpPr>
                <p:nvPr/>
              </p:nvCxnSpPr>
              <p:spPr>
                <a:xfrm flipH="1">
                  <a:off x="4385310" y="5070039"/>
                  <a:ext cx="266700" cy="266700"/>
                </a:xfrm>
                <a:prstGeom prst="line">
                  <a:avLst/>
                </a:prstGeom>
                <a:noFill/>
                <a:ln w="9525">
                  <a:solidFill>
                    <a:srgbClr val="373737"/>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45" name="Rectangle 44">
              <a:extLst>
                <a:ext uri="{FF2B5EF4-FFF2-40B4-BE49-F238E27FC236}">
                  <a16:creationId xmlns:a16="http://schemas.microsoft.com/office/drawing/2014/main" id="{F84CBABB-2ACD-49BF-A785-02FFE93AF717}"/>
                </a:ext>
              </a:extLst>
            </p:cNvPr>
            <p:cNvSpPr/>
            <p:nvPr/>
          </p:nvSpPr>
          <p:spPr>
            <a:xfrm>
              <a:off x="8484332" y="5149851"/>
              <a:ext cx="3236009" cy="480131"/>
            </a:xfrm>
            <a:prstGeom prst="rect">
              <a:avLst/>
            </a:prstGeom>
          </p:spPr>
          <p:txBody>
            <a:bodyPr wrap="square" lIns="182880">
              <a:spAutoFit/>
            </a:bodyPr>
            <a:lstStyle/>
            <a:p>
              <a:pPr>
                <a:lnSpc>
                  <a:spcPct val="90000"/>
                </a:lnSpc>
                <a:spcBef>
                  <a:spcPts val="200"/>
                </a:spcBef>
                <a:spcAft>
                  <a:spcPts val="200"/>
                </a:spcAft>
                <a:defRPr/>
              </a:pPr>
              <a:r>
                <a:rPr lang="en-US" sz="1400" kern="100" dirty="0">
                  <a:solidFill>
                    <a:srgbClr val="7D7D7D"/>
                  </a:solidFill>
                  <a:latin typeface="Arial" panose="020B0604020202020204" pitchFamily="34" charset="0"/>
                  <a:cs typeface="Arial" panose="020B0604020202020204" pitchFamily="34" charset="0"/>
                </a:rPr>
                <a:t>Meant to cover every aspect in consideration</a:t>
              </a:r>
            </a:p>
          </p:txBody>
        </p:sp>
        <p:pic>
          <p:nvPicPr>
            <p:cNvPr id="55" name="Picture 54">
              <a:extLst>
                <a:ext uri="{FF2B5EF4-FFF2-40B4-BE49-F238E27FC236}">
                  <a16:creationId xmlns:a16="http://schemas.microsoft.com/office/drawing/2014/main" id="{57194912-2303-4596-8012-955AAF45FA54}"/>
                </a:ext>
              </a:extLst>
            </p:cNvPr>
            <p:cNvPicPr>
              <a:picLocks noChangeAspect="1"/>
            </p:cNvPicPr>
            <p:nvPr/>
          </p:nvPicPr>
          <p:blipFill rotWithShape="1">
            <a:blip r:embed="rId5"/>
            <a:srcRect l="49665"/>
            <a:stretch/>
          </p:blipFill>
          <p:spPr>
            <a:xfrm>
              <a:off x="6087762" y="2607026"/>
              <a:ext cx="1236688" cy="2493480"/>
            </a:xfrm>
            <a:prstGeom prst="rect">
              <a:avLst/>
            </a:prstGeom>
          </p:spPr>
        </p:pic>
      </p:grpSp>
    </p:spTree>
    <p:extLst>
      <p:ext uri="{BB962C8B-B14F-4D97-AF65-F5344CB8AC3E}">
        <p14:creationId xmlns:p14="http://schemas.microsoft.com/office/powerpoint/2010/main" val="55252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9C54516-ED9F-AA46-86D6-BA22986774C5}"/>
              </a:ext>
            </a:extLst>
          </p:cNvPr>
          <p:cNvGrpSpPr/>
          <p:nvPr/>
        </p:nvGrpSpPr>
        <p:grpSpPr>
          <a:xfrm>
            <a:off x="-60457" y="-26330"/>
            <a:ext cx="12310393" cy="1379706"/>
            <a:chOff x="-60457" y="-26330"/>
            <a:chExt cx="12310393" cy="1379706"/>
          </a:xfrm>
        </p:grpSpPr>
        <p:pic>
          <p:nvPicPr>
            <p:cNvPr id="76" name="Picture 75">
              <a:extLst>
                <a:ext uri="{FF2B5EF4-FFF2-40B4-BE49-F238E27FC236}">
                  <a16:creationId xmlns:a16="http://schemas.microsoft.com/office/drawing/2014/main" id="{212A245C-C601-A842-BD00-BBA69798AB3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77" name="Rectangle 76">
              <a:extLst>
                <a:ext uri="{FF2B5EF4-FFF2-40B4-BE49-F238E27FC236}">
                  <a16:creationId xmlns:a16="http://schemas.microsoft.com/office/drawing/2014/main" id="{B2C5C7B8-B6F8-F04D-BA89-315D1030C8C8}"/>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b="1" kern="100" dirty="0" err="1">
                <a:solidFill>
                  <a:schemeClr val="bg1"/>
                </a:solidFill>
                <a:latin typeface="+mj-lt"/>
              </a:endParaRPr>
            </a:p>
          </p:txBody>
        </p:sp>
      </p:grpSp>
      <p:grpSp>
        <p:nvGrpSpPr>
          <p:cNvPr id="13" name="Group 12">
            <a:extLst>
              <a:ext uri="{FF2B5EF4-FFF2-40B4-BE49-F238E27FC236}">
                <a16:creationId xmlns:a16="http://schemas.microsoft.com/office/drawing/2014/main" id="{D85997F2-A1AB-4C15-AF72-C0F979B4CFED}"/>
              </a:ext>
            </a:extLst>
          </p:cNvPr>
          <p:cNvGrpSpPr/>
          <p:nvPr/>
        </p:nvGrpSpPr>
        <p:grpSpPr>
          <a:xfrm>
            <a:off x="4892274" y="1333195"/>
            <a:ext cx="6529489" cy="5284851"/>
            <a:chOff x="5571895" y="773022"/>
            <a:chExt cx="6529489" cy="5284851"/>
          </a:xfrm>
        </p:grpSpPr>
        <p:sp>
          <p:nvSpPr>
            <p:cNvPr id="2" name="TextBox 1"/>
            <p:cNvSpPr txBox="1"/>
            <p:nvPr/>
          </p:nvSpPr>
          <p:spPr>
            <a:xfrm>
              <a:off x="6190660" y="773022"/>
              <a:ext cx="2900576" cy="5257296"/>
            </a:xfrm>
            <a:prstGeom prst="rect">
              <a:avLst/>
            </a:prstGeom>
            <a:noFill/>
          </p:spPr>
          <p:txBody>
            <a:bodyPr wrap="square" lIns="182854" tIns="146284" rIns="182854" bIns="146284" rtlCol="0">
              <a:spAutoFit/>
            </a:bodyPr>
            <a:lstStyle/>
            <a:p>
              <a:pPr defTabSz="914225">
                <a:lnSpc>
                  <a:spcPct val="310000"/>
                </a:lnSpc>
                <a:spcAft>
                  <a:spcPts val="600"/>
                </a:spcAft>
                <a:defRPr/>
              </a:pPr>
              <a:r>
                <a:rPr lang="en-US" sz="1600" kern="0" dirty="0">
                  <a:latin typeface="+mj-lt"/>
                  <a:cs typeface="Segoe UI Semibold" panose="020B0702040204020203" pitchFamily="34" charset="0"/>
                </a:rPr>
                <a:t>Web App Firewall</a:t>
              </a:r>
            </a:p>
            <a:p>
              <a:pPr defTabSz="914225">
                <a:lnSpc>
                  <a:spcPct val="310000"/>
                </a:lnSpc>
                <a:spcAft>
                  <a:spcPts val="600"/>
                </a:spcAft>
                <a:defRPr/>
              </a:pPr>
              <a:r>
                <a:rPr lang="en-US" sz="1600" kern="0" dirty="0">
                  <a:latin typeface="+mj-lt"/>
                  <a:cs typeface="Segoe UI Semibold" panose="020B0702040204020203" pitchFamily="34" charset="0"/>
                </a:rPr>
                <a:t>Network Firewall</a:t>
              </a:r>
            </a:p>
            <a:p>
              <a:pPr defTabSz="914225">
                <a:lnSpc>
                  <a:spcPct val="310000"/>
                </a:lnSpc>
                <a:spcAft>
                  <a:spcPts val="600"/>
                </a:spcAft>
                <a:defRPr/>
              </a:pPr>
              <a:r>
                <a:rPr lang="en-US" sz="1600" kern="0">
                  <a:latin typeface="+mj-lt"/>
                  <a:cs typeface="Segoe UI Semibold" panose="020B0702040204020203" pitchFamily="34" charset="0"/>
                </a:rPr>
                <a:t>Global Load Balancing</a:t>
              </a:r>
              <a:endParaRPr lang="en-US" sz="1600" kern="0" dirty="0">
                <a:latin typeface="+mj-lt"/>
                <a:cs typeface="Segoe UI Semibold" panose="020B0702040204020203" pitchFamily="34" charset="0"/>
              </a:endParaRPr>
            </a:p>
            <a:p>
              <a:pPr defTabSz="914225">
                <a:lnSpc>
                  <a:spcPct val="310000"/>
                </a:lnSpc>
                <a:spcAft>
                  <a:spcPts val="600"/>
                </a:spcAft>
                <a:defRPr/>
              </a:pPr>
              <a:r>
                <a:rPr lang="en-US" sz="1600" kern="0">
                  <a:latin typeface="+mj-lt"/>
                  <a:cs typeface="Segoe UI Semibold" panose="020B0702040204020203" pitchFamily="34" charset="0"/>
                </a:rPr>
                <a:t>Local Load Balancing</a:t>
              </a:r>
              <a:endParaRPr lang="en-US" sz="1600" kern="0" dirty="0">
                <a:latin typeface="+mj-lt"/>
                <a:cs typeface="Segoe UI Semibold" panose="020B0702040204020203" pitchFamily="34" charset="0"/>
              </a:endParaRPr>
            </a:p>
            <a:p>
              <a:pPr defTabSz="914225">
                <a:lnSpc>
                  <a:spcPct val="310000"/>
                </a:lnSpc>
                <a:spcAft>
                  <a:spcPts val="600"/>
                </a:spcAft>
                <a:defRPr/>
              </a:pPr>
              <a:r>
                <a:rPr lang="en-US" sz="1600" kern="0" dirty="0">
                  <a:latin typeface="+mj-lt"/>
                  <a:cs typeface="Segoe UI Semibold" panose="020B0702040204020203" pitchFamily="34" charset="0"/>
                </a:rPr>
                <a:t>DDoS + Bot Protection</a:t>
              </a:r>
            </a:p>
            <a:p>
              <a:pPr defTabSz="914225">
                <a:lnSpc>
                  <a:spcPct val="310000"/>
                </a:lnSpc>
                <a:spcAft>
                  <a:spcPts val="600"/>
                </a:spcAft>
                <a:defRPr/>
              </a:pPr>
              <a:r>
                <a:rPr lang="en-US" sz="1600" kern="0">
                  <a:latin typeface="+mj-lt"/>
                  <a:cs typeface="Segoe UI Semibold" panose="020B0702040204020203" pitchFamily="34" charset="0"/>
                </a:rPr>
                <a:t>Access Management</a:t>
              </a:r>
              <a:endParaRPr lang="en-US" sz="1600" kern="0" dirty="0">
                <a:latin typeface="+mj-lt"/>
                <a:cs typeface="Segoe UI Semibold" panose="020B0702040204020203" pitchFamily="34" charset="0"/>
              </a:endParaRPr>
            </a:p>
          </p:txBody>
        </p:sp>
        <p:sp>
          <p:nvSpPr>
            <p:cNvPr id="61" name="TextBox 60">
              <a:extLst>
                <a:ext uri="{FF2B5EF4-FFF2-40B4-BE49-F238E27FC236}">
                  <a16:creationId xmlns:a16="http://schemas.microsoft.com/office/drawing/2014/main" id="{CC283CD7-AA0C-4FDB-811B-2BC158D63E97}"/>
                </a:ext>
              </a:extLst>
            </p:cNvPr>
            <p:cNvSpPr txBox="1"/>
            <p:nvPr/>
          </p:nvSpPr>
          <p:spPr>
            <a:xfrm>
              <a:off x="9397253" y="800577"/>
              <a:ext cx="2704131" cy="5257296"/>
            </a:xfrm>
            <a:prstGeom prst="rect">
              <a:avLst/>
            </a:prstGeom>
            <a:noFill/>
          </p:spPr>
          <p:txBody>
            <a:bodyPr wrap="square" lIns="182854" tIns="146284" rIns="182854" bIns="146284" rtlCol="0">
              <a:spAutoFit/>
            </a:bodyPr>
            <a:lstStyle/>
            <a:p>
              <a:pPr defTabSz="914225">
                <a:lnSpc>
                  <a:spcPct val="310000"/>
                </a:lnSpc>
                <a:spcAft>
                  <a:spcPts val="600"/>
                </a:spcAft>
                <a:defRPr/>
              </a:pPr>
              <a:r>
                <a:rPr lang="en-US" sz="1600" kern="0" dirty="0">
                  <a:latin typeface="+mj-lt"/>
                  <a:cs typeface="Segoe UI Semibold" panose="020B0702040204020203" pitchFamily="34" charset="0"/>
                </a:rPr>
                <a:t>SSL/TLS</a:t>
              </a:r>
            </a:p>
            <a:p>
              <a:pPr defTabSz="914225">
                <a:lnSpc>
                  <a:spcPct val="310000"/>
                </a:lnSpc>
                <a:spcAft>
                  <a:spcPts val="600"/>
                </a:spcAft>
                <a:defRPr/>
              </a:pPr>
              <a:r>
                <a:rPr lang="en-US" sz="1600" kern="0" dirty="0">
                  <a:latin typeface="+mj-lt"/>
                  <a:cs typeface="Segoe UI Semibold" panose="020B0702040204020203" pitchFamily="34" charset="0"/>
                </a:rPr>
                <a:t>Global Load Balancing</a:t>
              </a:r>
            </a:p>
            <a:p>
              <a:pPr defTabSz="914225">
                <a:lnSpc>
                  <a:spcPct val="310000"/>
                </a:lnSpc>
                <a:spcAft>
                  <a:spcPts val="600"/>
                </a:spcAft>
                <a:defRPr/>
              </a:pPr>
              <a:r>
                <a:rPr lang="en-US" sz="1600" kern="0" dirty="0">
                  <a:latin typeface="+mj-lt"/>
                  <a:cs typeface="Segoe UI Semibold" panose="020B0702040204020203" pitchFamily="34" charset="0"/>
                </a:rPr>
                <a:t>API Gateway</a:t>
              </a:r>
            </a:p>
            <a:p>
              <a:pPr defTabSz="914225">
                <a:lnSpc>
                  <a:spcPct val="310000"/>
                </a:lnSpc>
                <a:spcAft>
                  <a:spcPts val="600"/>
                </a:spcAft>
                <a:defRPr/>
              </a:pPr>
              <a:r>
                <a:rPr lang="en-US" sz="1600" kern="0" dirty="0">
                  <a:latin typeface="+mj-lt"/>
                  <a:cs typeface="Segoe UI Semibold" panose="020B0702040204020203" pitchFamily="34" charset="0"/>
                </a:rPr>
                <a:t>API Management</a:t>
              </a:r>
            </a:p>
            <a:p>
              <a:pPr defTabSz="914225">
                <a:lnSpc>
                  <a:spcPct val="310000"/>
                </a:lnSpc>
                <a:spcAft>
                  <a:spcPts val="600"/>
                </a:spcAft>
                <a:defRPr/>
              </a:pPr>
              <a:r>
                <a:rPr lang="en-US" sz="1600" kern="0" dirty="0">
                  <a:latin typeface="+mj-lt"/>
                  <a:cs typeface="Segoe UI Semibold" panose="020B0702040204020203" pitchFamily="34" charset="0"/>
                </a:rPr>
                <a:t>User Identity &amp; </a:t>
              </a:r>
              <a:r>
                <a:rPr lang="en-US" sz="1600" kern="0" dirty="0" err="1">
                  <a:latin typeface="+mj-lt"/>
                  <a:cs typeface="Segoe UI Semibold" panose="020B0702040204020203" pitchFamily="34" charset="0"/>
                </a:rPr>
                <a:t>Behaviour</a:t>
              </a:r>
              <a:endParaRPr lang="en-US" sz="1600" kern="0" dirty="0">
                <a:latin typeface="+mj-lt"/>
                <a:cs typeface="Segoe UI Semibold" panose="020B0702040204020203" pitchFamily="34" charset="0"/>
              </a:endParaRPr>
            </a:p>
            <a:p>
              <a:pPr defTabSz="914225">
                <a:lnSpc>
                  <a:spcPct val="310000"/>
                </a:lnSpc>
                <a:spcAft>
                  <a:spcPts val="600"/>
                </a:spcAft>
                <a:defRPr/>
              </a:pPr>
              <a:r>
                <a:rPr lang="en-US" sz="1600" kern="0" dirty="0">
                  <a:latin typeface="+mj-lt"/>
                  <a:cs typeface="Segoe UI Semibold" panose="020B0702040204020203" pitchFamily="34" charset="0"/>
                </a:rPr>
                <a:t>Anti-fraud &amp; Anti-abuse</a:t>
              </a:r>
            </a:p>
          </p:txBody>
        </p:sp>
        <p:grpSp>
          <p:nvGrpSpPr>
            <p:cNvPr id="162" name="Group 161">
              <a:extLst>
                <a:ext uri="{FF2B5EF4-FFF2-40B4-BE49-F238E27FC236}">
                  <a16:creationId xmlns:a16="http://schemas.microsoft.com/office/drawing/2014/main" id="{2927FBB8-FD29-4075-8BCC-66B9FA509429}"/>
                </a:ext>
              </a:extLst>
            </p:cNvPr>
            <p:cNvGrpSpPr>
              <a:grpSpLocks noChangeAspect="1"/>
            </p:cNvGrpSpPr>
            <p:nvPr/>
          </p:nvGrpSpPr>
          <p:grpSpPr>
            <a:xfrm>
              <a:off x="5571895" y="3768635"/>
              <a:ext cx="446568" cy="390741"/>
              <a:chOff x="-6686550" y="2978151"/>
              <a:chExt cx="1301750" cy="1244600"/>
            </a:xfrm>
            <a:solidFill>
              <a:schemeClr val="tx1"/>
            </a:solidFill>
          </p:grpSpPr>
          <p:sp>
            <p:nvSpPr>
              <p:cNvPr id="163" name="Freeform 50">
                <a:extLst>
                  <a:ext uri="{FF2B5EF4-FFF2-40B4-BE49-F238E27FC236}">
                    <a16:creationId xmlns:a16="http://schemas.microsoft.com/office/drawing/2014/main" id="{DF1730FC-4A1A-405E-9E1E-EB4889CE1865}"/>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4" name="Freeform 51">
                <a:extLst>
                  <a:ext uri="{FF2B5EF4-FFF2-40B4-BE49-F238E27FC236}">
                    <a16:creationId xmlns:a16="http://schemas.microsoft.com/office/drawing/2014/main" id="{B911627E-E13F-41F3-9439-506F75C8425B}"/>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5" name="Freeform 52">
                <a:extLst>
                  <a:ext uri="{FF2B5EF4-FFF2-40B4-BE49-F238E27FC236}">
                    <a16:creationId xmlns:a16="http://schemas.microsoft.com/office/drawing/2014/main" id="{749FF281-7967-437C-9B9C-7C59A8CBDDD8}"/>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Freeform 53">
                <a:extLst>
                  <a:ext uri="{FF2B5EF4-FFF2-40B4-BE49-F238E27FC236}">
                    <a16:creationId xmlns:a16="http://schemas.microsoft.com/office/drawing/2014/main" id="{CB8BEBFA-EF64-4A1A-8E1D-1F17274E3916}"/>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67" name="Group 166">
              <a:extLst>
                <a:ext uri="{FF2B5EF4-FFF2-40B4-BE49-F238E27FC236}">
                  <a16:creationId xmlns:a16="http://schemas.microsoft.com/office/drawing/2014/main" id="{4894FDE7-1FCC-472A-A102-8582EA8D69A2}"/>
                </a:ext>
              </a:extLst>
            </p:cNvPr>
            <p:cNvGrpSpPr>
              <a:grpSpLocks noChangeAspect="1"/>
            </p:cNvGrpSpPr>
            <p:nvPr/>
          </p:nvGrpSpPr>
          <p:grpSpPr>
            <a:xfrm>
              <a:off x="5634495" y="2880413"/>
              <a:ext cx="383968" cy="404862"/>
              <a:chOff x="-4238625" y="2822576"/>
              <a:chExt cx="1309687" cy="1425575"/>
            </a:xfrm>
            <a:solidFill>
              <a:schemeClr val="tx1"/>
            </a:solidFill>
          </p:grpSpPr>
          <p:sp>
            <p:nvSpPr>
              <p:cNvPr id="168" name="Freeform 54">
                <a:extLst>
                  <a:ext uri="{FF2B5EF4-FFF2-40B4-BE49-F238E27FC236}">
                    <a16:creationId xmlns:a16="http://schemas.microsoft.com/office/drawing/2014/main" id="{23177E20-E7A2-4696-AA5C-BE41B931E981}"/>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9" name="Freeform 55">
                <a:extLst>
                  <a:ext uri="{FF2B5EF4-FFF2-40B4-BE49-F238E27FC236}">
                    <a16:creationId xmlns:a16="http://schemas.microsoft.com/office/drawing/2014/main" id="{F1EAFD63-1095-49FA-825A-512DFAE9ED15}"/>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0" name="Freeform 56">
                <a:extLst>
                  <a:ext uri="{FF2B5EF4-FFF2-40B4-BE49-F238E27FC236}">
                    <a16:creationId xmlns:a16="http://schemas.microsoft.com/office/drawing/2014/main" id="{299AFEF0-F95B-47FA-A565-BCC21ABB9168}"/>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1" name="Freeform 57">
                <a:extLst>
                  <a:ext uri="{FF2B5EF4-FFF2-40B4-BE49-F238E27FC236}">
                    <a16:creationId xmlns:a16="http://schemas.microsoft.com/office/drawing/2014/main" id="{6316FEDE-4768-4827-8C2A-2A42ED629691}"/>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2" name="Freeform 58">
                <a:extLst>
                  <a:ext uri="{FF2B5EF4-FFF2-40B4-BE49-F238E27FC236}">
                    <a16:creationId xmlns:a16="http://schemas.microsoft.com/office/drawing/2014/main" id="{FC699567-5B79-42B4-9E09-7F2F2BAA186F}"/>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3" name="Freeform 59">
                <a:extLst>
                  <a:ext uri="{FF2B5EF4-FFF2-40B4-BE49-F238E27FC236}">
                    <a16:creationId xmlns:a16="http://schemas.microsoft.com/office/drawing/2014/main" id="{3178BE88-97C4-4F18-9AB3-BF2CFC3E4A1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74" name="Group 173">
              <a:extLst>
                <a:ext uri="{FF2B5EF4-FFF2-40B4-BE49-F238E27FC236}">
                  <a16:creationId xmlns:a16="http://schemas.microsoft.com/office/drawing/2014/main" id="{1413E7CF-2653-464A-9171-60B837E77001}"/>
                </a:ext>
              </a:extLst>
            </p:cNvPr>
            <p:cNvGrpSpPr>
              <a:grpSpLocks noChangeAspect="1"/>
            </p:cNvGrpSpPr>
            <p:nvPr/>
          </p:nvGrpSpPr>
          <p:grpSpPr>
            <a:xfrm>
              <a:off x="5646321" y="2131707"/>
              <a:ext cx="360318" cy="317647"/>
              <a:chOff x="24620538" y="-23895050"/>
              <a:chExt cx="3367088" cy="2820988"/>
            </a:xfrm>
            <a:solidFill>
              <a:schemeClr val="tx1"/>
            </a:solidFill>
          </p:grpSpPr>
          <p:sp>
            <p:nvSpPr>
              <p:cNvPr id="175" name="Freeform 1058">
                <a:extLst>
                  <a:ext uri="{FF2B5EF4-FFF2-40B4-BE49-F238E27FC236}">
                    <a16:creationId xmlns:a16="http://schemas.microsoft.com/office/drawing/2014/main" id="{C48B79DF-0FF2-4066-AF41-10AFA970173B}"/>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6" name="Freeform 1059">
                <a:extLst>
                  <a:ext uri="{FF2B5EF4-FFF2-40B4-BE49-F238E27FC236}">
                    <a16:creationId xmlns:a16="http://schemas.microsoft.com/office/drawing/2014/main" id="{3FC8DD57-E3F5-4AF3-951D-D653FD36A8EB}"/>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7" name="Freeform 1060">
                <a:extLst>
                  <a:ext uri="{FF2B5EF4-FFF2-40B4-BE49-F238E27FC236}">
                    <a16:creationId xmlns:a16="http://schemas.microsoft.com/office/drawing/2014/main" id="{32CEECD5-BA04-4CBC-8E1D-D5670374FC87}"/>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8" name="Freeform 1061">
                <a:extLst>
                  <a:ext uri="{FF2B5EF4-FFF2-40B4-BE49-F238E27FC236}">
                    <a16:creationId xmlns:a16="http://schemas.microsoft.com/office/drawing/2014/main" id="{678A8D2E-A52C-4D2A-AAF0-A54349DB48D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9" name="Freeform 1062">
                <a:extLst>
                  <a:ext uri="{FF2B5EF4-FFF2-40B4-BE49-F238E27FC236}">
                    <a16:creationId xmlns:a16="http://schemas.microsoft.com/office/drawing/2014/main" id="{CF6CA293-0BD1-4CBA-BAE6-8EE62A9628A3}"/>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0" name="Freeform 1063">
                <a:extLst>
                  <a:ext uri="{FF2B5EF4-FFF2-40B4-BE49-F238E27FC236}">
                    <a16:creationId xmlns:a16="http://schemas.microsoft.com/office/drawing/2014/main" id="{9C2A193A-BA53-45AF-90E5-A325CD88EF0F}"/>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1" name="Freeform 1064">
                <a:extLst>
                  <a:ext uri="{FF2B5EF4-FFF2-40B4-BE49-F238E27FC236}">
                    <a16:creationId xmlns:a16="http://schemas.microsoft.com/office/drawing/2014/main" id="{1889D194-B86E-41D4-A40F-9B222F999197}"/>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2" name="Freeform 1065">
                <a:extLst>
                  <a:ext uri="{FF2B5EF4-FFF2-40B4-BE49-F238E27FC236}">
                    <a16:creationId xmlns:a16="http://schemas.microsoft.com/office/drawing/2014/main" id="{2FC12527-5342-4E09-BC93-C5852E3C5E00}"/>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3" name="Freeform 1066">
                <a:extLst>
                  <a:ext uri="{FF2B5EF4-FFF2-40B4-BE49-F238E27FC236}">
                    <a16:creationId xmlns:a16="http://schemas.microsoft.com/office/drawing/2014/main" id="{0308E94A-5842-406A-B673-91558827822E}"/>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4" name="Freeform 1067">
                <a:extLst>
                  <a:ext uri="{FF2B5EF4-FFF2-40B4-BE49-F238E27FC236}">
                    <a16:creationId xmlns:a16="http://schemas.microsoft.com/office/drawing/2014/main" id="{39A6FF53-1098-489C-AC8B-8DD836DD59BA}"/>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5" name="Freeform 1068">
                <a:extLst>
                  <a:ext uri="{FF2B5EF4-FFF2-40B4-BE49-F238E27FC236}">
                    <a16:creationId xmlns:a16="http://schemas.microsoft.com/office/drawing/2014/main" id="{39D385E8-71FC-4A32-97A1-3DC240480C0C}"/>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6" name="Freeform 1069">
                <a:extLst>
                  <a:ext uri="{FF2B5EF4-FFF2-40B4-BE49-F238E27FC236}">
                    <a16:creationId xmlns:a16="http://schemas.microsoft.com/office/drawing/2014/main" id="{E8A40392-BCA5-4278-B8A5-79D82D40D3D5}"/>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7" name="Freeform 1070">
                <a:extLst>
                  <a:ext uri="{FF2B5EF4-FFF2-40B4-BE49-F238E27FC236}">
                    <a16:creationId xmlns:a16="http://schemas.microsoft.com/office/drawing/2014/main" id="{ED37D675-A90C-46EB-A599-3D76CFFF619B}"/>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8" name="Freeform 1071">
                <a:extLst>
                  <a:ext uri="{FF2B5EF4-FFF2-40B4-BE49-F238E27FC236}">
                    <a16:creationId xmlns:a16="http://schemas.microsoft.com/office/drawing/2014/main" id="{9FE9CDC1-C73F-4CB6-ACB5-CA0261FA2EE2}"/>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9" name="Freeform 1072">
                <a:extLst>
                  <a:ext uri="{FF2B5EF4-FFF2-40B4-BE49-F238E27FC236}">
                    <a16:creationId xmlns:a16="http://schemas.microsoft.com/office/drawing/2014/main" id="{7DEB25F1-1F08-42BD-881E-A180C4C1D2A7}"/>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0" name="Group 189">
              <a:extLst>
                <a:ext uri="{FF2B5EF4-FFF2-40B4-BE49-F238E27FC236}">
                  <a16:creationId xmlns:a16="http://schemas.microsoft.com/office/drawing/2014/main" id="{EB3700A9-CDAC-45A6-83C8-53058869C93A}"/>
                </a:ext>
              </a:extLst>
            </p:cNvPr>
            <p:cNvGrpSpPr>
              <a:grpSpLocks noChangeAspect="1"/>
            </p:cNvGrpSpPr>
            <p:nvPr/>
          </p:nvGrpSpPr>
          <p:grpSpPr>
            <a:xfrm>
              <a:off x="5604643" y="1273144"/>
              <a:ext cx="423780" cy="324192"/>
              <a:chOff x="-12407900" y="363538"/>
              <a:chExt cx="1390650" cy="1131888"/>
            </a:xfrm>
            <a:solidFill>
              <a:schemeClr val="tx1"/>
            </a:solidFill>
          </p:grpSpPr>
          <p:sp>
            <p:nvSpPr>
              <p:cNvPr id="191" name="Freeform 69">
                <a:extLst>
                  <a:ext uri="{FF2B5EF4-FFF2-40B4-BE49-F238E27FC236}">
                    <a16:creationId xmlns:a16="http://schemas.microsoft.com/office/drawing/2014/main" id="{E3EFA511-9FA4-471A-86A9-A2CB2026572F}"/>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2" name="Freeform 70">
                <a:extLst>
                  <a:ext uri="{FF2B5EF4-FFF2-40B4-BE49-F238E27FC236}">
                    <a16:creationId xmlns:a16="http://schemas.microsoft.com/office/drawing/2014/main" id="{F4AC91F7-7DA2-4C00-8851-B27681D0B5F9}"/>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3" name="Group 192">
              <a:extLst>
                <a:ext uri="{FF2B5EF4-FFF2-40B4-BE49-F238E27FC236}">
                  <a16:creationId xmlns:a16="http://schemas.microsoft.com/office/drawing/2014/main" id="{5650BB4E-37F7-4FD7-9284-59553599C1D6}"/>
                </a:ext>
              </a:extLst>
            </p:cNvPr>
            <p:cNvGrpSpPr>
              <a:grpSpLocks noChangeAspect="1"/>
            </p:cNvGrpSpPr>
            <p:nvPr/>
          </p:nvGrpSpPr>
          <p:grpSpPr>
            <a:xfrm>
              <a:off x="5598514" y="4597280"/>
              <a:ext cx="434145" cy="364589"/>
              <a:chOff x="-26458863" y="19407188"/>
              <a:chExt cx="3997325" cy="3652838"/>
            </a:xfrm>
            <a:solidFill>
              <a:schemeClr val="tx1"/>
            </a:solidFill>
          </p:grpSpPr>
          <p:sp>
            <p:nvSpPr>
              <p:cNvPr id="194" name="Freeform 985">
                <a:extLst>
                  <a:ext uri="{FF2B5EF4-FFF2-40B4-BE49-F238E27FC236}">
                    <a16:creationId xmlns:a16="http://schemas.microsoft.com/office/drawing/2014/main" id="{A0F61F1F-5CC9-40CC-83AC-E54A5F6D0AF2}"/>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5" name="Freeform 986">
                <a:extLst>
                  <a:ext uri="{FF2B5EF4-FFF2-40B4-BE49-F238E27FC236}">
                    <a16:creationId xmlns:a16="http://schemas.microsoft.com/office/drawing/2014/main" id="{A46C6BBD-910F-4ED1-9139-54D78864AEA2}"/>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6" name="Freeform 987">
                <a:extLst>
                  <a:ext uri="{FF2B5EF4-FFF2-40B4-BE49-F238E27FC236}">
                    <a16:creationId xmlns:a16="http://schemas.microsoft.com/office/drawing/2014/main" id="{B720FBA0-A38B-48CE-B4D6-1D3BB7061BF2}"/>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7" name="Freeform 988">
                <a:extLst>
                  <a:ext uri="{FF2B5EF4-FFF2-40B4-BE49-F238E27FC236}">
                    <a16:creationId xmlns:a16="http://schemas.microsoft.com/office/drawing/2014/main" id="{290A6476-969A-4AB3-8608-983DB7A91E95}"/>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8" name="Freeform 989">
                <a:extLst>
                  <a:ext uri="{FF2B5EF4-FFF2-40B4-BE49-F238E27FC236}">
                    <a16:creationId xmlns:a16="http://schemas.microsoft.com/office/drawing/2014/main" id="{E8511DB5-E282-4A4A-BFF4-13CC98A1271B}"/>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9" name="Freeform 990">
                <a:extLst>
                  <a:ext uri="{FF2B5EF4-FFF2-40B4-BE49-F238E27FC236}">
                    <a16:creationId xmlns:a16="http://schemas.microsoft.com/office/drawing/2014/main" id="{7FF44610-4357-4FC4-A278-4AD0A5D75F6D}"/>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0" name="Freeform 991">
                <a:extLst>
                  <a:ext uri="{FF2B5EF4-FFF2-40B4-BE49-F238E27FC236}">
                    <a16:creationId xmlns:a16="http://schemas.microsoft.com/office/drawing/2014/main" id="{C5741E30-26F1-4CD7-82C1-DECFC655C7B1}"/>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1" name="Freeform 992">
                <a:extLst>
                  <a:ext uri="{FF2B5EF4-FFF2-40B4-BE49-F238E27FC236}">
                    <a16:creationId xmlns:a16="http://schemas.microsoft.com/office/drawing/2014/main" id="{C9280C3C-7E9C-41EA-8B50-08EB54F93C5A}"/>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2" name="Freeform 993">
                <a:extLst>
                  <a:ext uri="{FF2B5EF4-FFF2-40B4-BE49-F238E27FC236}">
                    <a16:creationId xmlns:a16="http://schemas.microsoft.com/office/drawing/2014/main" id="{3CB0671B-311B-44F1-B43C-D3C0B15C5403}"/>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3" name="Freeform 994">
                <a:extLst>
                  <a:ext uri="{FF2B5EF4-FFF2-40B4-BE49-F238E27FC236}">
                    <a16:creationId xmlns:a16="http://schemas.microsoft.com/office/drawing/2014/main" id="{51CDD212-0F24-412E-8D2C-711C08FB6F00}"/>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4" name="Freeform 995">
                <a:extLst>
                  <a:ext uri="{FF2B5EF4-FFF2-40B4-BE49-F238E27FC236}">
                    <a16:creationId xmlns:a16="http://schemas.microsoft.com/office/drawing/2014/main" id="{4C886B4A-C23A-4C5E-9610-988AC116E83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5" name="Freeform 996">
                <a:extLst>
                  <a:ext uri="{FF2B5EF4-FFF2-40B4-BE49-F238E27FC236}">
                    <a16:creationId xmlns:a16="http://schemas.microsoft.com/office/drawing/2014/main" id="{F63A7E7E-1AB1-4049-9564-927D793DF46C}"/>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6" name="Freeform 997">
                <a:extLst>
                  <a:ext uri="{FF2B5EF4-FFF2-40B4-BE49-F238E27FC236}">
                    <a16:creationId xmlns:a16="http://schemas.microsoft.com/office/drawing/2014/main" id="{D446F3F0-D409-4445-A8AC-CB5A4EAA5ABC}"/>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07" name="Group 206">
              <a:extLst>
                <a:ext uri="{FF2B5EF4-FFF2-40B4-BE49-F238E27FC236}">
                  <a16:creationId xmlns:a16="http://schemas.microsoft.com/office/drawing/2014/main" id="{2B878DB0-44E8-49CB-B0DA-7F3C60E74AB3}"/>
                </a:ext>
              </a:extLst>
            </p:cNvPr>
            <p:cNvGrpSpPr>
              <a:grpSpLocks noChangeAspect="1"/>
            </p:cNvGrpSpPr>
            <p:nvPr/>
          </p:nvGrpSpPr>
          <p:grpSpPr>
            <a:xfrm>
              <a:off x="5643520" y="5424217"/>
              <a:ext cx="351079" cy="341495"/>
              <a:chOff x="998790" y="3149100"/>
              <a:chExt cx="609246" cy="586943"/>
            </a:xfrm>
            <a:solidFill>
              <a:schemeClr val="tx1"/>
            </a:solidFill>
          </p:grpSpPr>
          <p:sp>
            <p:nvSpPr>
              <p:cNvPr id="208" name="Freeform 897">
                <a:extLst>
                  <a:ext uri="{FF2B5EF4-FFF2-40B4-BE49-F238E27FC236}">
                    <a16:creationId xmlns:a16="http://schemas.microsoft.com/office/drawing/2014/main" id="{474D3A29-24EB-4127-A71C-D1C776B9E2EA}"/>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9" name="Freeform 900">
                <a:extLst>
                  <a:ext uri="{FF2B5EF4-FFF2-40B4-BE49-F238E27FC236}">
                    <a16:creationId xmlns:a16="http://schemas.microsoft.com/office/drawing/2014/main" id="{FE9FA442-B330-4154-946F-10FC42AA32FF}"/>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0" name="Freeform 901">
                <a:extLst>
                  <a:ext uri="{FF2B5EF4-FFF2-40B4-BE49-F238E27FC236}">
                    <a16:creationId xmlns:a16="http://schemas.microsoft.com/office/drawing/2014/main" id="{45966DE4-5037-4185-A0D9-2A1BDB69E646}"/>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11" name="Freeform 12">
              <a:extLst>
                <a:ext uri="{FF2B5EF4-FFF2-40B4-BE49-F238E27FC236}">
                  <a16:creationId xmlns:a16="http://schemas.microsoft.com/office/drawing/2014/main" id="{326AF8ED-EC3C-4B0A-A9F0-1A4EACCF3018}"/>
                </a:ext>
              </a:extLst>
            </p:cNvPr>
            <p:cNvSpPr>
              <a:spLocks noChangeAspect="1" noEditPoints="1"/>
            </p:cNvSpPr>
            <p:nvPr/>
          </p:nvSpPr>
          <p:spPr bwMode="auto">
            <a:xfrm>
              <a:off x="8839255" y="1270921"/>
              <a:ext cx="369231" cy="40339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12" name="Group 211">
              <a:extLst>
                <a:ext uri="{FF2B5EF4-FFF2-40B4-BE49-F238E27FC236}">
                  <a16:creationId xmlns:a16="http://schemas.microsoft.com/office/drawing/2014/main" id="{2347DEB6-81D6-427A-B5CB-7075A41C91ED}"/>
                </a:ext>
              </a:extLst>
            </p:cNvPr>
            <p:cNvGrpSpPr>
              <a:grpSpLocks noChangeAspect="1"/>
            </p:cNvGrpSpPr>
            <p:nvPr/>
          </p:nvGrpSpPr>
          <p:grpSpPr>
            <a:xfrm>
              <a:off x="8806250" y="2095073"/>
              <a:ext cx="412529" cy="437543"/>
              <a:chOff x="-12342813" y="5549900"/>
              <a:chExt cx="1230313" cy="1304925"/>
            </a:xfrm>
            <a:solidFill>
              <a:schemeClr val="tx1"/>
            </a:solidFill>
          </p:grpSpPr>
          <p:sp>
            <p:nvSpPr>
              <p:cNvPr id="213" name="Freeform 13">
                <a:extLst>
                  <a:ext uri="{FF2B5EF4-FFF2-40B4-BE49-F238E27FC236}">
                    <a16:creationId xmlns:a16="http://schemas.microsoft.com/office/drawing/2014/main" id="{0AEE62AA-28C8-4C9B-BD12-DD1095A0B1A6}"/>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4" name="Freeform 14">
                <a:extLst>
                  <a:ext uri="{FF2B5EF4-FFF2-40B4-BE49-F238E27FC236}">
                    <a16:creationId xmlns:a16="http://schemas.microsoft.com/office/drawing/2014/main" id="{63A40092-262B-48D2-8D7D-5281C604C912}"/>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5" name="Freeform 15">
                <a:extLst>
                  <a:ext uri="{FF2B5EF4-FFF2-40B4-BE49-F238E27FC236}">
                    <a16:creationId xmlns:a16="http://schemas.microsoft.com/office/drawing/2014/main" id="{A64E85E3-68C9-479D-9586-57F2C922EF96}"/>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6" name="Freeform 16">
                <a:extLst>
                  <a:ext uri="{FF2B5EF4-FFF2-40B4-BE49-F238E27FC236}">
                    <a16:creationId xmlns:a16="http://schemas.microsoft.com/office/drawing/2014/main" id="{1E925AD6-F885-482A-998B-DF363717A98F}"/>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7" name="Freeform 17">
                <a:extLst>
                  <a:ext uri="{FF2B5EF4-FFF2-40B4-BE49-F238E27FC236}">
                    <a16:creationId xmlns:a16="http://schemas.microsoft.com/office/drawing/2014/main" id="{79ECB70E-BB30-434F-8920-30C61833B2F5}"/>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8" name="Freeform 18">
                <a:extLst>
                  <a:ext uri="{FF2B5EF4-FFF2-40B4-BE49-F238E27FC236}">
                    <a16:creationId xmlns:a16="http://schemas.microsoft.com/office/drawing/2014/main" id="{B211DD73-BF11-4DB7-8438-C33226CC4D50}"/>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9" name="Freeform 19">
                <a:extLst>
                  <a:ext uri="{FF2B5EF4-FFF2-40B4-BE49-F238E27FC236}">
                    <a16:creationId xmlns:a16="http://schemas.microsoft.com/office/drawing/2014/main" id="{1FAB7DE8-0074-4865-9946-E37CFF0F5D5A}"/>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0" name="Freeform 20">
                <a:extLst>
                  <a:ext uri="{FF2B5EF4-FFF2-40B4-BE49-F238E27FC236}">
                    <a16:creationId xmlns:a16="http://schemas.microsoft.com/office/drawing/2014/main" id="{E5CB0809-FA5A-4ADB-B29E-66A24BECDB07}"/>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1" name="Freeform 21">
                <a:extLst>
                  <a:ext uri="{FF2B5EF4-FFF2-40B4-BE49-F238E27FC236}">
                    <a16:creationId xmlns:a16="http://schemas.microsoft.com/office/drawing/2014/main" id="{355AB4E0-2335-4829-B885-F639A41C97B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2" name="Freeform 22">
                <a:extLst>
                  <a:ext uri="{FF2B5EF4-FFF2-40B4-BE49-F238E27FC236}">
                    <a16:creationId xmlns:a16="http://schemas.microsoft.com/office/drawing/2014/main" id="{C75618D4-25A9-4D60-829D-44503A9C48B0}"/>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1D9CD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pic>
          <p:nvPicPr>
            <p:cNvPr id="223" name="Graphic 306">
              <a:extLst>
                <a:ext uri="{FF2B5EF4-FFF2-40B4-BE49-F238E27FC236}">
                  <a16:creationId xmlns:a16="http://schemas.microsoft.com/office/drawing/2014/main" id="{9179D40B-4C39-4AD7-A299-33541E0BEA3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58492" y="4548526"/>
              <a:ext cx="534924" cy="534924"/>
            </a:xfrm>
            <a:prstGeom prst="rect">
              <a:avLst/>
            </a:prstGeom>
          </p:spPr>
        </p:pic>
        <p:pic>
          <p:nvPicPr>
            <p:cNvPr id="224" name="Graphic 307">
              <a:extLst>
                <a:ext uri="{FF2B5EF4-FFF2-40B4-BE49-F238E27FC236}">
                  <a16:creationId xmlns:a16="http://schemas.microsoft.com/office/drawing/2014/main" id="{19160414-7B2B-431D-9C71-58A92B52897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802302" y="5405043"/>
              <a:ext cx="437712" cy="437712"/>
            </a:xfrm>
            <a:prstGeom prst="rect">
              <a:avLst/>
            </a:prstGeom>
          </p:spPr>
        </p:pic>
        <p:pic>
          <p:nvPicPr>
            <p:cNvPr id="225" name="Picture 224">
              <a:extLst>
                <a:ext uri="{FF2B5EF4-FFF2-40B4-BE49-F238E27FC236}">
                  <a16:creationId xmlns:a16="http://schemas.microsoft.com/office/drawing/2014/main" id="{374316DC-6E8A-4A14-BFDA-9D1647BC567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22943" y="3761911"/>
              <a:ext cx="427048" cy="427048"/>
            </a:xfrm>
            <a:prstGeom prst="rect">
              <a:avLst/>
            </a:prstGeom>
            <a:ln>
              <a:noFill/>
            </a:ln>
          </p:spPr>
        </p:pic>
        <p:pic>
          <p:nvPicPr>
            <p:cNvPr id="226" name="Picture 225">
              <a:extLst>
                <a:ext uri="{FF2B5EF4-FFF2-40B4-BE49-F238E27FC236}">
                  <a16:creationId xmlns:a16="http://schemas.microsoft.com/office/drawing/2014/main" id="{FA78C62F-8C67-404E-96D6-4A8D7D11E31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797866" y="2899404"/>
              <a:ext cx="462762" cy="401642"/>
            </a:xfrm>
            <a:prstGeom prst="rect">
              <a:avLst/>
            </a:prstGeom>
            <a:ln>
              <a:noFill/>
            </a:ln>
          </p:spPr>
        </p:pic>
      </p:grpSp>
      <p:sp>
        <p:nvSpPr>
          <p:cNvPr id="94" name="Content Placeholder 4">
            <a:extLst>
              <a:ext uri="{FF2B5EF4-FFF2-40B4-BE49-F238E27FC236}">
                <a16:creationId xmlns:a16="http://schemas.microsoft.com/office/drawing/2014/main" id="{4015AA79-FB18-4036-AAC8-C3CA2FECEF45}"/>
              </a:ext>
            </a:extLst>
          </p:cNvPr>
          <p:cNvSpPr txBox="1">
            <a:spLocks/>
          </p:cNvSpPr>
          <p:nvPr/>
        </p:nvSpPr>
        <p:spPr>
          <a:xfrm>
            <a:off x="710776" y="3055301"/>
            <a:ext cx="3099223" cy="1862687"/>
          </a:xfrm>
          <a:prstGeom prst="rect">
            <a:avLst/>
          </a:prstGeom>
        </p:spPr>
        <p:txBody>
          <a:bodyPr vert="horz" lIns="0" tIns="0" rIns="0" bIns="0" rtlCol="0">
            <a:noAutofit/>
          </a:bodyPr>
          <a:lstStyle>
            <a:lvl1pPr marL="0" indent="0" algn="l" defTabSz="914400" rtl="0" eaLnBrk="1" latinLnBrk="0" hangingPunct="1">
              <a:lnSpc>
                <a:spcPct val="120000"/>
              </a:lnSpc>
              <a:spcBef>
                <a:spcPts val="2400"/>
              </a:spcBef>
              <a:buFont typeface="Arial" panose="020B0604020202020204" pitchFamily="34" charset="0"/>
              <a:buChar char="​"/>
              <a:defRPr sz="18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18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8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r>
              <a:rPr lang="en-US" sz="2400" dirty="0"/>
              <a:t>Which services are common across many applications in </a:t>
            </a:r>
            <a:r>
              <a:rPr lang="en-US" sz="2400"/>
              <a:t>your environment?</a:t>
            </a:r>
            <a:endParaRPr lang="en-US" sz="2400" dirty="0"/>
          </a:p>
        </p:txBody>
      </p:sp>
      <p:sp>
        <p:nvSpPr>
          <p:cNvPr id="95" name="Title 3">
            <a:extLst>
              <a:ext uri="{FF2B5EF4-FFF2-40B4-BE49-F238E27FC236}">
                <a16:creationId xmlns:a16="http://schemas.microsoft.com/office/drawing/2014/main" id="{88845AF1-CD2D-428C-801B-38CAEBE49963}"/>
              </a:ext>
            </a:extLst>
          </p:cNvPr>
          <p:cNvSpPr>
            <a:spLocks noGrp="1"/>
          </p:cNvSpPr>
          <p:nvPr>
            <p:ph type="title"/>
          </p:nvPr>
        </p:nvSpPr>
        <p:spPr/>
        <p:txBody>
          <a:bodyPr/>
          <a:lstStyle/>
          <a:p>
            <a:r>
              <a:rPr lang="en-US" sz="4000" b="1" dirty="0">
                <a:solidFill>
                  <a:schemeClr val="bg1"/>
                </a:solidFill>
              </a:rPr>
              <a:t>The Minimally Viable Edge</a:t>
            </a:r>
          </a:p>
        </p:txBody>
      </p:sp>
      <p:sp>
        <p:nvSpPr>
          <p:cNvPr id="96" name="Text Placeholder 7">
            <a:extLst>
              <a:ext uri="{FF2B5EF4-FFF2-40B4-BE49-F238E27FC236}">
                <a16:creationId xmlns:a16="http://schemas.microsoft.com/office/drawing/2014/main" id="{6C132C9E-6BCE-4220-8FCC-1BDD36C97334}"/>
              </a:ext>
            </a:extLst>
          </p:cNvPr>
          <p:cNvSpPr>
            <a:spLocks noGrp="1"/>
          </p:cNvSpPr>
          <p:nvPr>
            <p:ph type="body" idx="13"/>
          </p:nvPr>
        </p:nvSpPr>
        <p:spPr/>
        <p:txBody>
          <a:bodyPr/>
          <a:lstStyle/>
          <a:p>
            <a:r>
              <a:rPr lang="en-US" dirty="0">
                <a:solidFill>
                  <a:schemeClr val="bg1">
                    <a:lumMod val="85000"/>
                  </a:schemeClr>
                </a:solidFill>
              </a:rPr>
              <a:t>How to </a:t>
            </a:r>
            <a:r>
              <a:rPr lang="en-US" dirty="0" err="1">
                <a:solidFill>
                  <a:schemeClr val="bg1">
                    <a:lumMod val="85000"/>
                  </a:schemeClr>
                </a:solidFill>
              </a:rPr>
              <a:t>Customise</a:t>
            </a:r>
            <a:r>
              <a:rPr lang="en-US" dirty="0">
                <a:solidFill>
                  <a:schemeClr val="bg1">
                    <a:lumMod val="85000"/>
                  </a:schemeClr>
                </a:solidFill>
              </a:rPr>
              <a:t> Your Secure Cloud Architecture </a:t>
            </a:r>
          </a:p>
        </p:txBody>
      </p:sp>
      <p:sp>
        <p:nvSpPr>
          <p:cNvPr id="74" name="Right Brace 73">
            <a:extLst>
              <a:ext uri="{FF2B5EF4-FFF2-40B4-BE49-F238E27FC236}">
                <a16:creationId xmlns:a16="http://schemas.microsoft.com/office/drawing/2014/main" id="{1E75DFF7-0065-4F66-854D-42D4D0DEE299}"/>
              </a:ext>
            </a:extLst>
          </p:cNvPr>
          <p:cNvSpPr/>
          <p:nvPr/>
        </p:nvSpPr>
        <p:spPr>
          <a:xfrm rot="10800000">
            <a:off x="3788021" y="1841156"/>
            <a:ext cx="779075" cy="4493741"/>
          </a:xfrm>
          <a:prstGeom prst="rightBrace">
            <a:avLst>
              <a:gd name="adj1" fmla="val 47965"/>
              <a:gd name="adj2" fmla="val 50000"/>
            </a:avLst>
          </a:prstGeom>
          <a:ln w="19050">
            <a:solidFill>
              <a:srgbClr val="1D9CD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1A1A1A"/>
              </a:solidFill>
            </a:endParaRPr>
          </a:p>
        </p:txBody>
      </p:sp>
    </p:spTree>
    <p:extLst>
      <p:ext uri="{BB962C8B-B14F-4D97-AF65-F5344CB8AC3E}">
        <p14:creationId xmlns:p14="http://schemas.microsoft.com/office/powerpoint/2010/main" val="232744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2E4B949-AE2B-584B-82F2-856F8C7D77A4}"/>
              </a:ext>
            </a:extLst>
          </p:cNvPr>
          <p:cNvGrpSpPr/>
          <p:nvPr/>
        </p:nvGrpSpPr>
        <p:grpSpPr>
          <a:xfrm>
            <a:off x="8722107" y="4811272"/>
            <a:ext cx="2217819" cy="1221083"/>
            <a:chOff x="8722107" y="3570910"/>
            <a:chExt cx="2217819" cy="1221083"/>
          </a:xfrm>
        </p:grpSpPr>
        <p:grpSp>
          <p:nvGrpSpPr>
            <p:cNvPr id="538" name="Group 537">
              <a:extLst>
                <a:ext uri="{FF2B5EF4-FFF2-40B4-BE49-F238E27FC236}">
                  <a16:creationId xmlns:a16="http://schemas.microsoft.com/office/drawing/2014/main" id="{1DD2BAAE-A10A-2142-A729-ECD5C215EFF2}"/>
                </a:ext>
              </a:extLst>
            </p:cNvPr>
            <p:cNvGrpSpPr/>
            <p:nvPr/>
          </p:nvGrpSpPr>
          <p:grpSpPr>
            <a:xfrm>
              <a:off x="10271368" y="3793795"/>
              <a:ext cx="351458" cy="351458"/>
              <a:chOff x="25441275" y="-5059363"/>
              <a:chExt cx="3368675" cy="3368675"/>
            </a:xfrm>
            <a:solidFill>
              <a:srgbClr val="000000"/>
            </a:solidFill>
          </p:grpSpPr>
          <p:sp>
            <p:nvSpPr>
              <p:cNvPr id="539" name="Freeform 877">
                <a:extLst>
                  <a:ext uri="{FF2B5EF4-FFF2-40B4-BE49-F238E27FC236}">
                    <a16:creationId xmlns:a16="http://schemas.microsoft.com/office/drawing/2014/main" id="{798A70E6-7ACF-A141-82F3-623698A2392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0" name="Freeform 878">
                <a:extLst>
                  <a:ext uri="{FF2B5EF4-FFF2-40B4-BE49-F238E27FC236}">
                    <a16:creationId xmlns:a16="http://schemas.microsoft.com/office/drawing/2014/main" id="{D26C3467-356F-FE4D-A260-DA01F49CDB5B}"/>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1" name="Freeform 879">
                <a:extLst>
                  <a:ext uri="{FF2B5EF4-FFF2-40B4-BE49-F238E27FC236}">
                    <a16:creationId xmlns:a16="http://schemas.microsoft.com/office/drawing/2014/main" id="{A266BDDF-F4E1-0A4C-9A77-C8C65B9A5063}"/>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2" name="Freeform 880">
                <a:extLst>
                  <a:ext uri="{FF2B5EF4-FFF2-40B4-BE49-F238E27FC236}">
                    <a16:creationId xmlns:a16="http://schemas.microsoft.com/office/drawing/2014/main" id="{893B971E-77D7-2E47-995F-B759D37990FA}"/>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544" name="Group 543">
              <a:extLst>
                <a:ext uri="{FF2B5EF4-FFF2-40B4-BE49-F238E27FC236}">
                  <a16:creationId xmlns:a16="http://schemas.microsoft.com/office/drawing/2014/main" id="{0A72D89A-D059-C94F-A5D5-A59F8922DD2E}"/>
                </a:ext>
              </a:extLst>
            </p:cNvPr>
            <p:cNvGrpSpPr/>
            <p:nvPr/>
          </p:nvGrpSpPr>
          <p:grpSpPr>
            <a:xfrm>
              <a:off x="10271368" y="4277470"/>
              <a:ext cx="351458" cy="351458"/>
              <a:chOff x="25441275" y="-5059363"/>
              <a:chExt cx="3368675" cy="3368675"/>
            </a:xfrm>
            <a:solidFill>
              <a:srgbClr val="000000"/>
            </a:solidFill>
          </p:grpSpPr>
          <p:sp>
            <p:nvSpPr>
              <p:cNvPr id="545" name="Freeform 877">
                <a:extLst>
                  <a:ext uri="{FF2B5EF4-FFF2-40B4-BE49-F238E27FC236}">
                    <a16:creationId xmlns:a16="http://schemas.microsoft.com/office/drawing/2014/main" id="{A6AB70CB-4B56-3943-9E86-4C758A14684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6" name="Freeform 878">
                <a:extLst>
                  <a:ext uri="{FF2B5EF4-FFF2-40B4-BE49-F238E27FC236}">
                    <a16:creationId xmlns:a16="http://schemas.microsoft.com/office/drawing/2014/main" id="{961FF96E-916A-DD4A-A83B-E0812EFB41C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7" name="Freeform 879">
                <a:extLst>
                  <a:ext uri="{FF2B5EF4-FFF2-40B4-BE49-F238E27FC236}">
                    <a16:creationId xmlns:a16="http://schemas.microsoft.com/office/drawing/2014/main" id="{C306116F-2ED9-DE49-9A4A-15D23E7649B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8" name="Freeform 880">
                <a:extLst>
                  <a:ext uri="{FF2B5EF4-FFF2-40B4-BE49-F238E27FC236}">
                    <a16:creationId xmlns:a16="http://schemas.microsoft.com/office/drawing/2014/main" id="{2B179DDC-674E-C248-97F2-062FD02F386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27" name="Rectangle 226">
              <a:extLst>
                <a:ext uri="{FF2B5EF4-FFF2-40B4-BE49-F238E27FC236}">
                  <a16:creationId xmlns:a16="http://schemas.microsoft.com/office/drawing/2014/main" id="{EFC9CC0C-5A92-6B41-95AF-D8DDAE3775A8}"/>
                </a:ext>
              </a:extLst>
            </p:cNvPr>
            <p:cNvSpPr/>
            <p:nvPr/>
          </p:nvSpPr>
          <p:spPr>
            <a:xfrm>
              <a:off x="8722107" y="3570910"/>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34" name="Rectangle 233">
              <a:extLst>
                <a:ext uri="{FF2B5EF4-FFF2-40B4-BE49-F238E27FC236}">
                  <a16:creationId xmlns:a16="http://schemas.microsoft.com/office/drawing/2014/main" id="{2935A31C-C8BF-4641-98C5-CEBED26985F5}"/>
                </a:ext>
              </a:extLst>
            </p:cNvPr>
            <p:cNvSpPr/>
            <p:nvPr/>
          </p:nvSpPr>
          <p:spPr>
            <a:xfrm>
              <a:off x="9018300" y="3574517"/>
              <a:ext cx="118974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Production VPC</a:t>
              </a:r>
            </a:p>
          </p:txBody>
        </p:sp>
        <p:grpSp>
          <p:nvGrpSpPr>
            <p:cNvPr id="238" name="Group 237">
              <a:extLst>
                <a:ext uri="{FF2B5EF4-FFF2-40B4-BE49-F238E27FC236}">
                  <a16:creationId xmlns:a16="http://schemas.microsoft.com/office/drawing/2014/main" id="{2B600ECB-CEF9-8045-8CA7-9EC60D5AFFD6}"/>
                </a:ext>
              </a:extLst>
            </p:cNvPr>
            <p:cNvGrpSpPr/>
            <p:nvPr/>
          </p:nvGrpSpPr>
          <p:grpSpPr>
            <a:xfrm>
              <a:off x="8729091" y="3580104"/>
              <a:ext cx="295790" cy="295790"/>
              <a:chOff x="8289289" y="3908587"/>
              <a:chExt cx="295790" cy="295790"/>
            </a:xfrm>
          </p:grpSpPr>
          <p:pic>
            <p:nvPicPr>
              <p:cNvPr id="239" name="Graphic 238">
                <a:extLst>
                  <a:ext uri="{FF2B5EF4-FFF2-40B4-BE49-F238E27FC236}">
                    <a16:creationId xmlns:a16="http://schemas.microsoft.com/office/drawing/2014/main" id="{E6761034-01B2-6044-ADC4-60ECB5B76B8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89289" y="3908587"/>
                <a:ext cx="295790" cy="295790"/>
              </a:xfrm>
              <a:prstGeom prst="rect">
                <a:avLst/>
              </a:prstGeom>
            </p:spPr>
          </p:pic>
          <p:sp>
            <p:nvSpPr>
              <p:cNvPr id="240" name="Freeform 7">
                <a:extLst>
                  <a:ext uri="{FF2B5EF4-FFF2-40B4-BE49-F238E27FC236}">
                    <a16:creationId xmlns:a16="http://schemas.microsoft.com/office/drawing/2014/main" id="{9EFE3F9C-F104-6D46-9F12-ECE4E41D095E}"/>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41" name="Graphic 1184">
                <a:extLst>
                  <a:ext uri="{FF2B5EF4-FFF2-40B4-BE49-F238E27FC236}">
                    <a16:creationId xmlns:a16="http://schemas.microsoft.com/office/drawing/2014/main" id="{E946245B-DE91-8940-824C-D7D7CA6E755E}"/>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sp>
        <p:nvSpPr>
          <p:cNvPr id="207" name="Rectangle 206">
            <a:extLst>
              <a:ext uri="{FF2B5EF4-FFF2-40B4-BE49-F238E27FC236}">
                <a16:creationId xmlns:a16="http://schemas.microsoft.com/office/drawing/2014/main" id="{524C9573-7A26-8B44-AF48-13009366186B}"/>
              </a:ext>
            </a:extLst>
          </p:cNvPr>
          <p:cNvSpPr/>
          <p:nvPr/>
        </p:nvSpPr>
        <p:spPr>
          <a:xfrm>
            <a:off x="1579666" y="1956041"/>
            <a:ext cx="9578329" cy="429109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265" name="Graphic 264">
            <a:extLst>
              <a:ext uri="{FF2B5EF4-FFF2-40B4-BE49-F238E27FC236}">
                <a16:creationId xmlns:a16="http://schemas.microsoft.com/office/drawing/2014/main" id="{0D411DD7-CC8E-3648-8F77-C1788CCAD82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73583" y="1946738"/>
            <a:ext cx="295790" cy="295790"/>
          </a:xfrm>
          <a:prstGeom prst="rect">
            <a:avLst/>
          </a:prstGeom>
        </p:spPr>
      </p:pic>
      <p:grpSp>
        <p:nvGrpSpPr>
          <p:cNvPr id="19" name="Group 18">
            <a:extLst>
              <a:ext uri="{FF2B5EF4-FFF2-40B4-BE49-F238E27FC236}">
                <a16:creationId xmlns:a16="http://schemas.microsoft.com/office/drawing/2014/main" id="{A617F1B6-F038-4F42-B5F4-A96A3ED850CC}"/>
              </a:ext>
            </a:extLst>
          </p:cNvPr>
          <p:cNvGrpSpPr/>
          <p:nvPr/>
        </p:nvGrpSpPr>
        <p:grpSpPr>
          <a:xfrm>
            <a:off x="1252073" y="1624776"/>
            <a:ext cx="10128550" cy="4828560"/>
            <a:chOff x="1252073" y="384414"/>
            <a:chExt cx="10128550" cy="4828560"/>
          </a:xfrm>
        </p:grpSpPr>
        <p:sp>
          <p:nvSpPr>
            <p:cNvPr id="198" name="Rectangle 197">
              <a:extLst>
                <a:ext uri="{FF2B5EF4-FFF2-40B4-BE49-F238E27FC236}">
                  <a16:creationId xmlns:a16="http://schemas.microsoft.com/office/drawing/2014/main" id="{BF88188E-1668-AB42-BB3F-84934752D079}"/>
                </a:ext>
              </a:extLst>
            </p:cNvPr>
            <p:cNvSpPr/>
            <p:nvPr/>
          </p:nvSpPr>
          <p:spPr>
            <a:xfrm>
              <a:off x="1252073" y="384414"/>
              <a:ext cx="10128550" cy="4828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201" name="Graphic 200">
              <a:extLst>
                <a:ext uri="{FF2B5EF4-FFF2-40B4-BE49-F238E27FC236}">
                  <a16:creationId xmlns:a16="http://schemas.microsoft.com/office/drawing/2014/main" id="{5EE52CE6-94CC-3249-9C7E-091E4CAEE2F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2073" y="384414"/>
              <a:ext cx="295790" cy="295790"/>
            </a:xfrm>
            <a:prstGeom prst="rect">
              <a:avLst/>
            </a:prstGeom>
          </p:spPr>
        </p:pic>
        <p:sp>
          <p:nvSpPr>
            <p:cNvPr id="6" name="Rectangle 5">
              <a:extLst>
                <a:ext uri="{FF2B5EF4-FFF2-40B4-BE49-F238E27FC236}">
                  <a16:creationId xmlns:a16="http://schemas.microsoft.com/office/drawing/2014/main" id="{7AD9730E-791E-7A4A-B0CC-62C5F65F33F5}"/>
                </a:ext>
              </a:extLst>
            </p:cNvPr>
            <p:cNvSpPr/>
            <p:nvPr/>
          </p:nvSpPr>
          <p:spPr>
            <a:xfrm>
              <a:off x="1547863" y="414313"/>
              <a:ext cx="9156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Arial"/>
                  <a:ea typeface="+mn-ea"/>
                  <a:cs typeface="+mn-cs"/>
                </a:rPr>
                <a:t>AWS Cloud</a:t>
              </a:r>
            </a:p>
          </p:txBody>
        </p:sp>
      </p:grpSp>
      <p:sp>
        <p:nvSpPr>
          <p:cNvPr id="7" name="Rectangle 6">
            <a:extLst>
              <a:ext uri="{FF2B5EF4-FFF2-40B4-BE49-F238E27FC236}">
                <a16:creationId xmlns:a16="http://schemas.microsoft.com/office/drawing/2014/main" id="{1F4B975F-FF63-7A43-8747-9940F492E574}"/>
              </a:ext>
            </a:extLst>
          </p:cNvPr>
          <p:cNvSpPr/>
          <p:nvPr/>
        </p:nvSpPr>
        <p:spPr>
          <a:xfrm>
            <a:off x="1863288" y="1970989"/>
            <a:ext cx="6335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Region</a:t>
            </a:r>
          </a:p>
        </p:txBody>
      </p:sp>
      <p:grpSp>
        <p:nvGrpSpPr>
          <p:cNvPr id="2" name="Group 1">
            <a:extLst>
              <a:ext uri="{FF2B5EF4-FFF2-40B4-BE49-F238E27FC236}">
                <a16:creationId xmlns:a16="http://schemas.microsoft.com/office/drawing/2014/main" id="{7C72745D-FCC6-A542-BD43-9CDFDF103EF9}"/>
              </a:ext>
            </a:extLst>
          </p:cNvPr>
          <p:cNvGrpSpPr/>
          <p:nvPr/>
        </p:nvGrpSpPr>
        <p:grpSpPr>
          <a:xfrm>
            <a:off x="8726042" y="2149023"/>
            <a:ext cx="2217819" cy="1222346"/>
            <a:chOff x="8726042" y="908661"/>
            <a:chExt cx="2217819" cy="1222346"/>
          </a:xfrm>
        </p:grpSpPr>
        <p:grpSp>
          <p:nvGrpSpPr>
            <p:cNvPr id="219" name="Group 218">
              <a:extLst>
                <a:ext uri="{FF2B5EF4-FFF2-40B4-BE49-F238E27FC236}">
                  <a16:creationId xmlns:a16="http://schemas.microsoft.com/office/drawing/2014/main" id="{9EC2915B-D313-BB41-BD58-3B8A4D07FA79}"/>
                </a:ext>
              </a:extLst>
            </p:cNvPr>
            <p:cNvGrpSpPr/>
            <p:nvPr/>
          </p:nvGrpSpPr>
          <p:grpSpPr>
            <a:xfrm>
              <a:off x="10273188" y="1157364"/>
              <a:ext cx="351458" cy="351458"/>
              <a:chOff x="25441275" y="-5059363"/>
              <a:chExt cx="3368675" cy="3368675"/>
            </a:xfrm>
            <a:solidFill>
              <a:srgbClr val="000000"/>
            </a:solidFill>
          </p:grpSpPr>
          <p:sp>
            <p:nvSpPr>
              <p:cNvPr id="220" name="Freeform 877">
                <a:extLst>
                  <a:ext uri="{FF2B5EF4-FFF2-40B4-BE49-F238E27FC236}">
                    <a16:creationId xmlns:a16="http://schemas.microsoft.com/office/drawing/2014/main" id="{2C445C81-B865-1647-9E44-E9744718D877}"/>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1" name="Freeform 878">
                <a:extLst>
                  <a:ext uri="{FF2B5EF4-FFF2-40B4-BE49-F238E27FC236}">
                    <a16:creationId xmlns:a16="http://schemas.microsoft.com/office/drawing/2014/main" id="{2A8B103F-2460-324C-9BB0-96B6E191E3E1}"/>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2" name="Freeform 879">
                <a:extLst>
                  <a:ext uri="{FF2B5EF4-FFF2-40B4-BE49-F238E27FC236}">
                    <a16:creationId xmlns:a16="http://schemas.microsoft.com/office/drawing/2014/main" id="{8D1C0BEF-A449-8849-AAF3-A299D5415CCB}"/>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3" name="Freeform 880">
                <a:extLst>
                  <a:ext uri="{FF2B5EF4-FFF2-40B4-BE49-F238E27FC236}">
                    <a16:creationId xmlns:a16="http://schemas.microsoft.com/office/drawing/2014/main" id="{292719EC-1888-E84D-9DE5-664D5EACA90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pic>
          <p:nvPicPr>
            <p:cNvPr id="10" name="Picture 9">
              <a:extLst>
                <a:ext uri="{FF2B5EF4-FFF2-40B4-BE49-F238E27FC236}">
                  <a16:creationId xmlns:a16="http://schemas.microsoft.com/office/drawing/2014/main" id="{B8EE54BE-BB87-D141-B102-634770EE366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86151" y="1520361"/>
              <a:ext cx="533989" cy="533989"/>
            </a:xfrm>
            <a:prstGeom prst="rect">
              <a:avLst/>
            </a:prstGeom>
          </p:spPr>
        </p:pic>
        <p:pic>
          <p:nvPicPr>
            <p:cNvPr id="213" name="Picture 212">
              <a:extLst>
                <a:ext uri="{FF2B5EF4-FFF2-40B4-BE49-F238E27FC236}">
                  <a16:creationId xmlns:a16="http://schemas.microsoft.com/office/drawing/2014/main" id="{E30B2163-C996-6244-BD14-6DE413F53BD6}"/>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1660445"/>
              <a:ext cx="203440" cy="213832"/>
            </a:xfrm>
            <a:prstGeom prst="rect">
              <a:avLst/>
            </a:prstGeom>
          </p:spPr>
        </p:pic>
        <p:sp>
          <p:nvSpPr>
            <p:cNvPr id="224" name="Rectangle 223">
              <a:extLst>
                <a:ext uri="{FF2B5EF4-FFF2-40B4-BE49-F238E27FC236}">
                  <a16:creationId xmlns:a16="http://schemas.microsoft.com/office/drawing/2014/main" id="{6B9D4575-A809-C644-82E3-53713757DBC2}"/>
                </a:ext>
              </a:extLst>
            </p:cNvPr>
            <p:cNvSpPr/>
            <p:nvPr/>
          </p:nvSpPr>
          <p:spPr>
            <a:xfrm>
              <a:off x="8726042" y="909924"/>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32" name="Rectangle 231">
              <a:extLst>
                <a:ext uri="{FF2B5EF4-FFF2-40B4-BE49-F238E27FC236}">
                  <a16:creationId xmlns:a16="http://schemas.microsoft.com/office/drawing/2014/main" id="{C04D24AA-F0C6-0D47-9701-707AAD722724}"/>
                </a:ext>
              </a:extLst>
            </p:cNvPr>
            <p:cNvSpPr/>
            <p:nvPr/>
          </p:nvSpPr>
          <p:spPr>
            <a:xfrm>
              <a:off x="9013424" y="908661"/>
              <a:ext cx="134684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Development VPC</a:t>
              </a:r>
            </a:p>
          </p:txBody>
        </p:sp>
        <p:pic>
          <p:nvPicPr>
            <p:cNvPr id="235" name="Graphic 234">
              <a:extLst>
                <a:ext uri="{FF2B5EF4-FFF2-40B4-BE49-F238E27FC236}">
                  <a16:creationId xmlns:a16="http://schemas.microsoft.com/office/drawing/2014/main" id="{DAA6983D-D249-5944-9544-2244912F513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729091" y="917254"/>
              <a:ext cx="295790" cy="295790"/>
            </a:xfrm>
            <a:prstGeom prst="rect">
              <a:avLst/>
            </a:prstGeom>
          </p:spPr>
        </p:pic>
      </p:grpSp>
      <p:sp>
        <p:nvSpPr>
          <p:cNvPr id="236" name="Freeform 7">
            <a:extLst>
              <a:ext uri="{FF2B5EF4-FFF2-40B4-BE49-F238E27FC236}">
                <a16:creationId xmlns:a16="http://schemas.microsoft.com/office/drawing/2014/main" id="{6F2B257E-1846-ED48-8D7B-64BE220FBB01}"/>
              </a:ext>
            </a:extLst>
          </p:cNvPr>
          <p:cNvSpPr>
            <a:spLocks noEditPoints="1"/>
          </p:cNvSpPr>
          <p:nvPr/>
        </p:nvSpPr>
        <p:spPr bwMode="auto">
          <a:xfrm>
            <a:off x="8747297" y="2223313"/>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37" name="Graphic 1184">
            <a:extLst>
              <a:ext uri="{FF2B5EF4-FFF2-40B4-BE49-F238E27FC236}">
                <a16:creationId xmlns:a16="http://schemas.microsoft.com/office/drawing/2014/main" id="{207AD258-CCEF-5548-83F2-2A447C440252}"/>
              </a:ext>
            </a:extLst>
          </p:cNvPr>
          <p:cNvSpPr/>
          <p:nvPr/>
        </p:nvSpPr>
        <p:spPr>
          <a:xfrm>
            <a:off x="8868751" y="2263531"/>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5" name="Group 4">
            <a:extLst>
              <a:ext uri="{FF2B5EF4-FFF2-40B4-BE49-F238E27FC236}">
                <a16:creationId xmlns:a16="http://schemas.microsoft.com/office/drawing/2014/main" id="{C067055E-6A49-A949-8D3E-4BD6F57E0D7E}"/>
              </a:ext>
            </a:extLst>
          </p:cNvPr>
          <p:cNvGrpSpPr/>
          <p:nvPr/>
        </p:nvGrpSpPr>
        <p:grpSpPr>
          <a:xfrm>
            <a:off x="8725252" y="3478489"/>
            <a:ext cx="2213837" cy="1221083"/>
            <a:chOff x="8725252" y="2238127"/>
            <a:chExt cx="2213837" cy="1221083"/>
          </a:xfrm>
        </p:grpSpPr>
        <p:grpSp>
          <p:nvGrpSpPr>
            <p:cNvPr id="532" name="Group 531">
              <a:extLst>
                <a:ext uri="{FF2B5EF4-FFF2-40B4-BE49-F238E27FC236}">
                  <a16:creationId xmlns:a16="http://schemas.microsoft.com/office/drawing/2014/main" id="{CBE35BB1-0083-BE46-B7DC-70FADC020936}"/>
                </a:ext>
              </a:extLst>
            </p:cNvPr>
            <p:cNvGrpSpPr/>
            <p:nvPr/>
          </p:nvGrpSpPr>
          <p:grpSpPr>
            <a:xfrm>
              <a:off x="10264334" y="2457490"/>
              <a:ext cx="351458" cy="351458"/>
              <a:chOff x="25441275" y="-5059363"/>
              <a:chExt cx="3368675" cy="3368675"/>
            </a:xfrm>
            <a:solidFill>
              <a:srgbClr val="000000"/>
            </a:solidFill>
          </p:grpSpPr>
          <p:sp>
            <p:nvSpPr>
              <p:cNvPr id="533" name="Freeform 877">
                <a:extLst>
                  <a:ext uri="{FF2B5EF4-FFF2-40B4-BE49-F238E27FC236}">
                    <a16:creationId xmlns:a16="http://schemas.microsoft.com/office/drawing/2014/main" id="{30AD0487-F771-0441-86F1-E0DEF12ADCE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4" name="Freeform 878">
                <a:extLst>
                  <a:ext uri="{FF2B5EF4-FFF2-40B4-BE49-F238E27FC236}">
                    <a16:creationId xmlns:a16="http://schemas.microsoft.com/office/drawing/2014/main" id="{B59A98F0-5037-6C49-A395-9D8995A40213}"/>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5" name="Freeform 879">
                <a:extLst>
                  <a:ext uri="{FF2B5EF4-FFF2-40B4-BE49-F238E27FC236}">
                    <a16:creationId xmlns:a16="http://schemas.microsoft.com/office/drawing/2014/main" id="{71AFBB1F-FE65-4D4C-A156-5FF79C501C0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6" name="Freeform 880">
                <a:extLst>
                  <a:ext uri="{FF2B5EF4-FFF2-40B4-BE49-F238E27FC236}">
                    <a16:creationId xmlns:a16="http://schemas.microsoft.com/office/drawing/2014/main" id="{47E7AAEF-708E-BA40-BC22-66CD0E93A85C}"/>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pic>
          <p:nvPicPr>
            <p:cNvPr id="282" name="Picture 281">
              <a:extLst>
                <a:ext uri="{FF2B5EF4-FFF2-40B4-BE49-F238E27FC236}">
                  <a16:creationId xmlns:a16="http://schemas.microsoft.com/office/drawing/2014/main" id="{7A537B2B-3EA5-3141-A4D7-DE70DFCCDF8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79117" y="2828628"/>
              <a:ext cx="533989" cy="533989"/>
            </a:xfrm>
            <a:prstGeom prst="rect">
              <a:avLst/>
            </a:prstGeom>
          </p:spPr>
        </p:pic>
        <p:pic>
          <p:nvPicPr>
            <p:cNvPr id="214" name="Picture 213">
              <a:extLst>
                <a:ext uri="{FF2B5EF4-FFF2-40B4-BE49-F238E27FC236}">
                  <a16:creationId xmlns:a16="http://schemas.microsoft.com/office/drawing/2014/main" id="{9B706B7A-5BAC-3641-B1EC-5F23356AE310}"/>
                </a:ext>
              </a:extLst>
            </p:cNvPr>
            <p:cNvPicPr>
              <a:picLocks noChangeAspect="1"/>
            </p:cNvPicPr>
            <p:nvPr/>
          </p:nvPicPr>
          <p:blipFill rotWithShape="1">
            <a:blip r:embed="rId10" cstate="email">
              <a:extLst>
                <a:ext uri="{BEBA8EAE-BF5A-486C-A8C5-ECC9F3942E4B}">
                  <a14:imgProps xmlns:a14="http://schemas.microsoft.com/office/drawing/2010/main">
                    <a14:imgLayer r:embed="rId12">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2963552"/>
              <a:ext cx="203440" cy="213832"/>
            </a:xfrm>
            <a:prstGeom prst="rect">
              <a:avLst/>
            </a:prstGeom>
          </p:spPr>
        </p:pic>
        <p:sp>
          <p:nvSpPr>
            <p:cNvPr id="226" name="Rectangle 225">
              <a:extLst>
                <a:ext uri="{FF2B5EF4-FFF2-40B4-BE49-F238E27FC236}">
                  <a16:creationId xmlns:a16="http://schemas.microsoft.com/office/drawing/2014/main" id="{36042121-C2AF-6741-9047-0B064C043A4A}"/>
                </a:ext>
              </a:extLst>
            </p:cNvPr>
            <p:cNvSpPr/>
            <p:nvPr/>
          </p:nvSpPr>
          <p:spPr>
            <a:xfrm>
              <a:off x="8725252" y="2238127"/>
              <a:ext cx="2213837"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33" name="Rectangle 232">
              <a:extLst>
                <a:ext uri="{FF2B5EF4-FFF2-40B4-BE49-F238E27FC236}">
                  <a16:creationId xmlns:a16="http://schemas.microsoft.com/office/drawing/2014/main" id="{1BAD214F-B8C1-8944-9955-331E0FE3B5ED}"/>
                </a:ext>
              </a:extLst>
            </p:cNvPr>
            <p:cNvSpPr/>
            <p:nvPr/>
          </p:nvSpPr>
          <p:spPr>
            <a:xfrm>
              <a:off x="9023019" y="2248490"/>
              <a:ext cx="7906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Pilot VPC</a:t>
              </a:r>
            </a:p>
          </p:txBody>
        </p:sp>
        <p:grpSp>
          <p:nvGrpSpPr>
            <p:cNvPr id="242" name="Group 241">
              <a:extLst>
                <a:ext uri="{FF2B5EF4-FFF2-40B4-BE49-F238E27FC236}">
                  <a16:creationId xmlns:a16="http://schemas.microsoft.com/office/drawing/2014/main" id="{97233FF3-0DB1-6E49-B64C-C898D4CC3243}"/>
                </a:ext>
              </a:extLst>
            </p:cNvPr>
            <p:cNvGrpSpPr/>
            <p:nvPr/>
          </p:nvGrpSpPr>
          <p:grpSpPr>
            <a:xfrm>
              <a:off x="8730914" y="2241346"/>
              <a:ext cx="295790" cy="295790"/>
              <a:chOff x="8289289" y="3908587"/>
              <a:chExt cx="295790" cy="295790"/>
            </a:xfrm>
          </p:grpSpPr>
          <p:pic>
            <p:nvPicPr>
              <p:cNvPr id="243" name="Graphic 242">
                <a:extLst>
                  <a:ext uri="{FF2B5EF4-FFF2-40B4-BE49-F238E27FC236}">
                    <a16:creationId xmlns:a16="http://schemas.microsoft.com/office/drawing/2014/main" id="{34B6BA06-C8B2-704C-AEAC-A58D2ECA5C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89289" y="3908587"/>
                <a:ext cx="295790" cy="295790"/>
              </a:xfrm>
              <a:prstGeom prst="rect">
                <a:avLst/>
              </a:prstGeom>
            </p:spPr>
          </p:pic>
          <p:sp>
            <p:nvSpPr>
              <p:cNvPr id="244" name="Freeform 7">
                <a:extLst>
                  <a:ext uri="{FF2B5EF4-FFF2-40B4-BE49-F238E27FC236}">
                    <a16:creationId xmlns:a16="http://schemas.microsoft.com/office/drawing/2014/main" id="{5796DCDB-4B6D-9F44-9320-3D4011507310}"/>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45" name="Graphic 1184">
                <a:extLst>
                  <a:ext uri="{FF2B5EF4-FFF2-40B4-BE49-F238E27FC236}">
                    <a16:creationId xmlns:a16="http://schemas.microsoft.com/office/drawing/2014/main" id="{ECE10F2F-9BD7-CB49-8D4E-7D77E4937A4B}"/>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grpSp>
        <p:nvGrpSpPr>
          <p:cNvPr id="17" name="Group 16">
            <a:extLst>
              <a:ext uri="{FF2B5EF4-FFF2-40B4-BE49-F238E27FC236}">
                <a16:creationId xmlns:a16="http://schemas.microsoft.com/office/drawing/2014/main" id="{0EAE2515-39DE-CF47-B61F-EEA37106F0ED}"/>
              </a:ext>
            </a:extLst>
          </p:cNvPr>
          <p:cNvGrpSpPr/>
          <p:nvPr/>
        </p:nvGrpSpPr>
        <p:grpSpPr>
          <a:xfrm>
            <a:off x="1895092" y="2284776"/>
            <a:ext cx="3664979" cy="3765409"/>
            <a:chOff x="1895092" y="1044414"/>
            <a:chExt cx="3664979" cy="3765409"/>
          </a:xfrm>
        </p:grpSpPr>
        <p:sp>
          <p:nvSpPr>
            <p:cNvPr id="144" name="Rectangle 143">
              <a:extLst>
                <a:ext uri="{FF2B5EF4-FFF2-40B4-BE49-F238E27FC236}">
                  <a16:creationId xmlns:a16="http://schemas.microsoft.com/office/drawing/2014/main" id="{6CFA3C05-15E6-A545-8BE5-1DA80304F328}"/>
                </a:ext>
              </a:extLst>
            </p:cNvPr>
            <p:cNvSpPr/>
            <p:nvPr/>
          </p:nvSpPr>
          <p:spPr>
            <a:xfrm>
              <a:off x="2376429" y="1707130"/>
              <a:ext cx="2703834" cy="2255263"/>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A6B86"/>
                </a:solidFill>
                <a:effectLst/>
                <a:uLnTx/>
                <a:uFillTx/>
                <a:latin typeface="Arial Narrow"/>
                <a:ea typeface="+mn-ea"/>
                <a:cs typeface="+mn-cs"/>
              </a:endParaRPr>
            </a:p>
          </p:txBody>
        </p:sp>
        <p:sp>
          <p:nvSpPr>
            <p:cNvPr id="3" name="TextBox 2">
              <a:extLst>
                <a:ext uri="{FF2B5EF4-FFF2-40B4-BE49-F238E27FC236}">
                  <a16:creationId xmlns:a16="http://schemas.microsoft.com/office/drawing/2014/main" id="{73E809AB-A51C-794E-890D-FD3A4B9F0D27}"/>
                </a:ext>
              </a:extLst>
            </p:cNvPr>
            <p:cNvSpPr txBox="1"/>
            <p:nvPr/>
          </p:nvSpPr>
          <p:spPr>
            <a:xfrm>
              <a:off x="3542619" y="2224757"/>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Global LB</a:t>
              </a:r>
            </a:p>
          </p:txBody>
        </p:sp>
        <p:sp>
          <p:nvSpPr>
            <p:cNvPr id="273" name="Rectangle 272">
              <a:extLst>
                <a:ext uri="{FF2B5EF4-FFF2-40B4-BE49-F238E27FC236}">
                  <a16:creationId xmlns:a16="http://schemas.microsoft.com/office/drawing/2014/main" id="{02AA4579-7892-BF45-82E5-3A2666FBFEF5}"/>
                </a:ext>
              </a:extLst>
            </p:cNvPr>
            <p:cNvSpPr/>
            <p:nvPr/>
          </p:nvSpPr>
          <p:spPr>
            <a:xfrm>
              <a:off x="2230638" y="1372847"/>
              <a:ext cx="2980415" cy="32118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1116D0D2-9240-8D44-87C4-2C1E636C1C80}"/>
                </a:ext>
              </a:extLst>
            </p:cNvPr>
            <p:cNvSpPr/>
            <p:nvPr/>
          </p:nvSpPr>
          <p:spPr>
            <a:xfrm>
              <a:off x="2284688" y="1398835"/>
              <a:ext cx="121539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grpSp>
          <p:nvGrpSpPr>
            <p:cNvPr id="49" name="Group 48">
              <a:extLst>
                <a:ext uri="{FF2B5EF4-FFF2-40B4-BE49-F238E27FC236}">
                  <a16:creationId xmlns:a16="http://schemas.microsoft.com/office/drawing/2014/main" id="{F965B9A2-B967-6D44-87B7-8BB6AADFC8CC}"/>
                </a:ext>
              </a:extLst>
            </p:cNvPr>
            <p:cNvGrpSpPr/>
            <p:nvPr/>
          </p:nvGrpSpPr>
          <p:grpSpPr>
            <a:xfrm>
              <a:off x="4508298" y="1833445"/>
              <a:ext cx="352871" cy="308756"/>
              <a:chOff x="-6686550" y="2978151"/>
              <a:chExt cx="1301750" cy="1244600"/>
            </a:xfrm>
            <a:solidFill>
              <a:schemeClr val="tx1"/>
            </a:solidFill>
          </p:grpSpPr>
          <p:sp>
            <p:nvSpPr>
              <p:cNvPr id="50" name="Freeform 50">
                <a:extLst>
                  <a:ext uri="{FF2B5EF4-FFF2-40B4-BE49-F238E27FC236}">
                    <a16:creationId xmlns:a16="http://schemas.microsoft.com/office/drawing/2014/main" id="{CBA1F2CA-722D-0744-8616-309E91235F99}"/>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Freeform 51">
                <a:extLst>
                  <a:ext uri="{FF2B5EF4-FFF2-40B4-BE49-F238E27FC236}">
                    <a16:creationId xmlns:a16="http://schemas.microsoft.com/office/drawing/2014/main" id="{3204F798-D4C8-6941-A7E7-6691A569BD7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 name="Freeform 52">
                <a:extLst>
                  <a:ext uri="{FF2B5EF4-FFF2-40B4-BE49-F238E27FC236}">
                    <a16:creationId xmlns:a16="http://schemas.microsoft.com/office/drawing/2014/main" id="{9D2C359D-77FE-A246-9520-739E2787A7C4}"/>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3" name="Freeform 53">
                <a:extLst>
                  <a:ext uri="{FF2B5EF4-FFF2-40B4-BE49-F238E27FC236}">
                    <a16:creationId xmlns:a16="http://schemas.microsoft.com/office/drawing/2014/main" id="{E99B78EA-FC60-EC4F-B55C-57868942A87D}"/>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5" name="Group 54">
              <a:extLst>
                <a:ext uri="{FF2B5EF4-FFF2-40B4-BE49-F238E27FC236}">
                  <a16:creationId xmlns:a16="http://schemas.microsoft.com/office/drawing/2014/main" id="{997CDE1B-9C76-D843-A7A7-7A618ECA1A12}"/>
                </a:ext>
              </a:extLst>
            </p:cNvPr>
            <p:cNvGrpSpPr/>
            <p:nvPr/>
          </p:nvGrpSpPr>
          <p:grpSpPr>
            <a:xfrm>
              <a:off x="3925829" y="1825261"/>
              <a:ext cx="303405" cy="319913"/>
              <a:chOff x="-4238625" y="2822576"/>
              <a:chExt cx="1309687" cy="1425575"/>
            </a:xfrm>
            <a:solidFill>
              <a:schemeClr val="tx1"/>
            </a:solidFill>
          </p:grpSpPr>
          <p:sp>
            <p:nvSpPr>
              <p:cNvPr id="56" name="Freeform 54">
                <a:extLst>
                  <a:ext uri="{FF2B5EF4-FFF2-40B4-BE49-F238E27FC236}">
                    <a16:creationId xmlns:a16="http://schemas.microsoft.com/office/drawing/2014/main" id="{19777791-AD7A-2F46-97F2-76994FF77595}"/>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55">
                <a:extLst>
                  <a:ext uri="{FF2B5EF4-FFF2-40B4-BE49-F238E27FC236}">
                    <a16:creationId xmlns:a16="http://schemas.microsoft.com/office/drawing/2014/main" id="{307A87E5-C4BF-E44A-8887-608980182523}"/>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56">
                <a:extLst>
                  <a:ext uri="{FF2B5EF4-FFF2-40B4-BE49-F238E27FC236}">
                    <a16:creationId xmlns:a16="http://schemas.microsoft.com/office/drawing/2014/main" id="{B86A63D4-A2D3-D949-A4F7-957F772DA643}"/>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57">
                <a:extLst>
                  <a:ext uri="{FF2B5EF4-FFF2-40B4-BE49-F238E27FC236}">
                    <a16:creationId xmlns:a16="http://schemas.microsoft.com/office/drawing/2014/main" id="{BD450A42-562E-B440-8885-F0C53034AD2B}"/>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58">
                <a:extLst>
                  <a:ext uri="{FF2B5EF4-FFF2-40B4-BE49-F238E27FC236}">
                    <a16:creationId xmlns:a16="http://schemas.microsoft.com/office/drawing/2014/main" id="{4E2CD766-94C7-C24F-939C-D513E7FB669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Freeform 59">
                <a:extLst>
                  <a:ext uri="{FF2B5EF4-FFF2-40B4-BE49-F238E27FC236}">
                    <a16:creationId xmlns:a16="http://schemas.microsoft.com/office/drawing/2014/main" id="{36B89FD7-8660-5C4F-BD37-135CF7E70C2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B0522FD-92F4-9F42-9D15-F80B62FB57FE}"/>
                </a:ext>
              </a:extLst>
            </p:cNvPr>
            <p:cNvGrpSpPr/>
            <p:nvPr/>
          </p:nvGrpSpPr>
          <p:grpSpPr>
            <a:xfrm>
              <a:off x="3314584" y="1845043"/>
              <a:ext cx="284717" cy="250998"/>
              <a:chOff x="24620538" y="-23895050"/>
              <a:chExt cx="3367088" cy="2820988"/>
            </a:xfrm>
            <a:solidFill>
              <a:schemeClr val="tx1"/>
            </a:solidFill>
          </p:grpSpPr>
          <p:sp>
            <p:nvSpPr>
              <p:cNvPr id="64" name="Freeform 1058">
                <a:extLst>
                  <a:ext uri="{FF2B5EF4-FFF2-40B4-BE49-F238E27FC236}">
                    <a16:creationId xmlns:a16="http://schemas.microsoft.com/office/drawing/2014/main" id="{5363BE23-FA81-7D48-92A7-484084A79F85}"/>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1059">
                <a:extLst>
                  <a:ext uri="{FF2B5EF4-FFF2-40B4-BE49-F238E27FC236}">
                    <a16:creationId xmlns:a16="http://schemas.microsoft.com/office/drawing/2014/main" id="{7B494535-B3B8-2444-B81E-442884AB70CF}"/>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1060">
                <a:extLst>
                  <a:ext uri="{FF2B5EF4-FFF2-40B4-BE49-F238E27FC236}">
                    <a16:creationId xmlns:a16="http://schemas.microsoft.com/office/drawing/2014/main" id="{CC8D9F92-A6B0-FB48-8ABC-58060F9882BD}"/>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Freeform 1061">
                <a:extLst>
                  <a:ext uri="{FF2B5EF4-FFF2-40B4-BE49-F238E27FC236}">
                    <a16:creationId xmlns:a16="http://schemas.microsoft.com/office/drawing/2014/main" id="{AF59FDA3-14D6-5F43-9915-46C48B9BCEC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Freeform 1062">
                <a:extLst>
                  <a:ext uri="{FF2B5EF4-FFF2-40B4-BE49-F238E27FC236}">
                    <a16:creationId xmlns:a16="http://schemas.microsoft.com/office/drawing/2014/main" id="{066168F2-CC7B-8040-99D8-5DA1AFC1C1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Freeform 1063">
                <a:extLst>
                  <a:ext uri="{FF2B5EF4-FFF2-40B4-BE49-F238E27FC236}">
                    <a16:creationId xmlns:a16="http://schemas.microsoft.com/office/drawing/2014/main" id="{763215A8-A6B0-3141-9937-2051C8A94C4E}"/>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064">
                <a:extLst>
                  <a:ext uri="{FF2B5EF4-FFF2-40B4-BE49-F238E27FC236}">
                    <a16:creationId xmlns:a16="http://schemas.microsoft.com/office/drawing/2014/main" id="{FD21F207-F453-0F46-B3D5-6FD52AC1B65A}"/>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Freeform 1065">
                <a:extLst>
                  <a:ext uri="{FF2B5EF4-FFF2-40B4-BE49-F238E27FC236}">
                    <a16:creationId xmlns:a16="http://schemas.microsoft.com/office/drawing/2014/main" id="{A8413A8E-7628-A845-850D-1D0FAC359A4D}"/>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Freeform 1066">
                <a:extLst>
                  <a:ext uri="{FF2B5EF4-FFF2-40B4-BE49-F238E27FC236}">
                    <a16:creationId xmlns:a16="http://schemas.microsoft.com/office/drawing/2014/main" id="{8045E2B2-CE73-FE49-A3C8-BF06C0A9C9D2}"/>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Freeform 1067">
                <a:extLst>
                  <a:ext uri="{FF2B5EF4-FFF2-40B4-BE49-F238E27FC236}">
                    <a16:creationId xmlns:a16="http://schemas.microsoft.com/office/drawing/2014/main" id="{37E9B556-B099-BC4B-BCAA-C87794A09DF9}"/>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Freeform 1068">
                <a:extLst>
                  <a:ext uri="{FF2B5EF4-FFF2-40B4-BE49-F238E27FC236}">
                    <a16:creationId xmlns:a16="http://schemas.microsoft.com/office/drawing/2014/main" id="{FD39027E-2CEF-B045-89A0-47E35C572338}"/>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reeform 1069">
                <a:extLst>
                  <a:ext uri="{FF2B5EF4-FFF2-40B4-BE49-F238E27FC236}">
                    <a16:creationId xmlns:a16="http://schemas.microsoft.com/office/drawing/2014/main" id="{A78654D1-0128-D444-9439-DD456F140C8D}"/>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Freeform 1070">
                <a:extLst>
                  <a:ext uri="{FF2B5EF4-FFF2-40B4-BE49-F238E27FC236}">
                    <a16:creationId xmlns:a16="http://schemas.microsoft.com/office/drawing/2014/main" id="{0542A78A-91C0-384B-95FE-5805563BCE23}"/>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1071">
                <a:extLst>
                  <a:ext uri="{FF2B5EF4-FFF2-40B4-BE49-F238E27FC236}">
                    <a16:creationId xmlns:a16="http://schemas.microsoft.com/office/drawing/2014/main" id="{99510416-1BCC-CB43-9422-6A46BC239609}"/>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Freeform 1072">
                <a:extLst>
                  <a:ext uri="{FF2B5EF4-FFF2-40B4-BE49-F238E27FC236}">
                    <a16:creationId xmlns:a16="http://schemas.microsoft.com/office/drawing/2014/main" id="{78F68B13-DE35-C748-AFC1-679E3B5ABCD9}"/>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4DE48914-C0DF-314C-A03D-3CED99E3260A}"/>
                </a:ext>
              </a:extLst>
            </p:cNvPr>
            <p:cNvGrpSpPr/>
            <p:nvPr/>
          </p:nvGrpSpPr>
          <p:grpSpPr>
            <a:xfrm>
              <a:off x="2640853" y="1855070"/>
              <a:ext cx="334861" cy="256171"/>
              <a:chOff x="-12407900" y="363538"/>
              <a:chExt cx="1390650" cy="1131888"/>
            </a:xfrm>
            <a:solidFill>
              <a:schemeClr val="tx1"/>
            </a:solidFill>
          </p:grpSpPr>
          <p:sp>
            <p:nvSpPr>
              <p:cNvPr id="81" name="Freeform 69">
                <a:extLst>
                  <a:ext uri="{FF2B5EF4-FFF2-40B4-BE49-F238E27FC236}">
                    <a16:creationId xmlns:a16="http://schemas.microsoft.com/office/drawing/2014/main" id="{827C080E-D493-6A49-887B-52059A963D36}"/>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70">
                <a:extLst>
                  <a:ext uri="{FF2B5EF4-FFF2-40B4-BE49-F238E27FC236}">
                    <a16:creationId xmlns:a16="http://schemas.microsoft.com/office/drawing/2014/main" id="{67428E97-0794-3149-85D2-1115B15F8C0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233DD107-485F-EB42-AB26-814BD5F475A6}"/>
                </a:ext>
              </a:extLst>
            </p:cNvPr>
            <p:cNvGrpSpPr/>
            <p:nvPr/>
          </p:nvGrpSpPr>
          <p:grpSpPr>
            <a:xfrm>
              <a:off x="2624807" y="2498754"/>
              <a:ext cx="343052" cy="288091"/>
              <a:chOff x="-26458863" y="19407188"/>
              <a:chExt cx="3997325" cy="3652838"/>
            </a:xfrm>
            <a:solidFill>
              <a:schemeClr val="tx1"/>
            </a:solidFill>
          </p:grpSpPr>
          <p:sp>
            <p:nvSpPr>
              <p:cNvPr id="85" name="Freeform 985">
                <a:extLst>
                  <a:ext uri="{FF2B5EF4-FFF2-40B4-BE49-F238E27FC236}">
                    <a16:creationId xmlns:a16="http://schemas.microsoft.com/office/drawing/2014/main" id="{7EFA40B6-5A82-854E-B9E4-757F7968FD3C}"/>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986">
                <a:extLst>
                  <a:ext uri="{FF2B5EF4-FFF2-40B4-BE49-F238E27FC236}">
                    <a16:creationId xmlns:a16="http://schemas.microsoft.com/office/drawing/2014/main" id="{BE751586-107D-AC42-B186-ACCF595189C0}"/>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987">
                <a:extLst>
                  <a:ext uri="{FF2B5EF4-FFF2-40B4-BE49-F238E27FC236}">
                    <a16:creationId xmlns:a16="http://schemas.microsoft.com/office/drawing/2014/main" id="{ACF19DF5-CEA4-AE46-B76A-6D34053039CC}"/>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988">
                <a:extLst>
                  <a:ext uri="{FF2B5EF4-FFF2-40B4-BE49-F238E27FC236}">
                    <a16:creationId xmlns:a16="http://schemas.microsoft.com/office/drawing/2014/main" id="{B42D52A9-282F-B94B-A0D7-27AA722B83B6}"/>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989">
                <a:extLst>
                  <a:ext uri="{FF2B5EF4-FFF2-40B4-BE49-F238E27FC236}">
                    <a16:creationId xmlns:a16="http://schemas.microsoft.com/office/drawing/2014/main" id="{9EF54D17-BA70-F14C-BCA2-DE08DD91CAB5}"/>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990">
                <a:extLst>
                  <a:ext uri="{FF2B5EF4-FFF2-40B4-BE49-F238E27FC236}">
                    <a16:creationId xmlns:a16="http://schemas.microsoft.com/office/drawing/2014/main" id="{B0BFF3C0-BF25-2344-808C-1A0675C5E89A}"/>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91">
                <a:extLst>
                  <a:ext uri="{FF2B5EF4-FFF2-40B4-BE49-F238E27FC236}">
                    <a16:creationId xmlns:a16="http://schemas.microsoft.com/office/drawing/2014/main" id="{F76E0828-F824-1647-B675-52EA479C7F7E}"/>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92">
                <a:extLst>
                  <a:ext uri="{FF2B5EF4-FFF2-40B4-BE49-F238E27FC236}">
                    <a16:creationId xmlns:a16="http://schemas.microsoft.com/office/drawing/2014/main" id="{16F9BB84-FF0F-9F4F-AA67-B5E2DE2A6237}"/>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93">
                <a:extLst>
                  <a:ext uri="{FF2B5EF4-FFF2-40B4-BE49-F238E27FC236}">
                    <a16:creationId xmlns:a16="http://schemas.microsoft.com/office/drawing/2014/main" id="{E73C51A1-B20C-9C42-B958-81F30241EB9B}"/>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Freeform 994">
                <a:extLst>
                  <a:ext uri="{FF2B5EF4-FFF2-40B4-BE49-F238E27FC236}">
                    <a16:creationId xmlns:a16="http://schemas.microsoft.com/office/drawing/2014/main" id="{C6F9F912-6784-A64F-BC56-F52821FAD27C}"/>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Freeform 995">
                <a:extLst>
                  <a:ext uri="{FF2B5EF4-FFF2-40B4-BE49-F238E27FC236}">
                    <a16:creationId xmlns:a16="http://schemas.microsoft.com/office/drawing/2014/main" id="{2FE1A9F5-C512-0348-9F7F-AA6C5FD5BC1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Freeform 996">
                <a:extLst>
                  <a:ext uri="{FF2B5EF4-FFF2-40B4-BE49-F238E27FC236}">
                    <a16:creationId xmlns:a16="http://schemas.microsoft.com/office/drawing/2014/main" id="{F23F09BB-5F04-7C42-9EE5-443F7DF0F182}"/>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Freeform 997">
                <a:extLst>
                  <a:ext uri="{FF2B5EF4-FFF2-40B4-BE49-F238E27FC236}">
                    <a16:creationId xmlns:a16="http://schemas.microsoft.com/office/drawing/2014/main" id="{A14024FB-BB56-5A47-B5D8-45FDBD1F12C9}"/>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AFDFA2CC-F922-7442-8B98-26981ECDCE88}"/>
                </a:ext>
              </a:extLst>
            </p:cNvPr>
            <p:cNvGrpSpPr/>
            <p:nvPr/>
          </p:nvGrpSpPr>
          <p:grpSpPr>
            <a:xfrm>
              <a:off x="3327124" y="2518706"/>
              <a:ext cx="277416" cy="269843"/>
              <a:chOff x="998790" y="3149100"/>
              <a:chExt cx="609246" cy="586943"/>
            </a:xfrm>
            <a:solidFill>
              <a:schemeClr val="tx1"/>
            </a:solidFill>
          </p:grpSpPr>
          <p:sp>
            <p:nvSpPr>
              <p:cNvPr id="100" name="Freeform 897">
                <a:extLst>
                  <a:ext uri="{FF2B5EF4-FFF2-40B4-BE49-F238E27FC236}">
                    <a16:creationId xmlns:a16="http://schemas.microsoft.com/office/drawing/2014/main" id="{AF86CE2D-C9B5-F24B-8289-C9CBD39C54C4}"/>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900">
                <a:extLst>
                  <a:ext uri="{FF2B5EF4-FFF2-40B4-BE49-F238E27FC236}">
                    <a16:creationId xmlns:a16="http://schemas.microsoft.com/office/drawing/2014/main" id="{695353A6-3DF3-4349-B5A8-CA2E63DDA828}"/>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Freeform 901">
                <a:extLst>
                  <a:ext uri="{FF2B5EF4-FFF2-40B4-BE49-F238E27FC236}">
                    <a16:creationId xmlns:a16="http://schemas.microsoft.com/office/drawing/2014/main" id="{E4C81AAB-044F-2A49-98A5-345BF0109CC2}"/>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04" name="Freeform 12">
              <a:extLst>
                <a:ext uri="{FF2B5EF4-FFF2-40B4-BE49-F238E27FC236}">
                  <a16:creationId xmlns:a16="http://schemas.microsoft.com/office/drawing/2014/main" id="{C1B47851-40C6-0645-A98E-430AF5E30641}"/>
                </a:ext>
              </a:extLst>
            </p:cNvPr>
            <p:cNvSpPr>
              <a:spLocks noEditPoints="1"/>
            </p:cNvSpPr>
            <p:nvPr/>
          </p:nvSpPr>
          <p:spPr bwMode="auto">
            <a:xfrm>
              <a:off x="3914699" y="2512797"/>
              <a:ext cx="306302" cy="33464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06" name="Group 105">
              <a:extLst>
                <a:ext uri="{FF2B5EF4-FFF2-40B4-BE49-F238E27FC236}">
                  <a16:creationId xmlns:a16="http://schemas.microsoft.com/office/drawing/2014/main" id="{A837959E-BD69-D349-9593-D8A81CBBEE79}"/>
                </a:ext>
              </a:extLst>
            </p:cNvPr>
            <p:cNvGrpSpPr>
              <a:grpSpLocks noChangeAspect="1"/>
            </p:cNvGrpSpPr>
            <p:nvPr/>
          </p:nvGrpSpPr>
          <p:grpSpPr>
            <a:xfrm>
              <a:off x="4531831" y="2498568"/>
              <a:ext cx="325971" cy="345738"/>
              <a:chOff x="-12342813" y="5549900"/>
              <a:chExt cx="1230313" cy="1304925"/>
            </a:xfrm>
            <a:solidFill>
              <a:schemeClr val="tx1"/>
            </a:solidFill>
          </p:grpSpPr>
          <p:sp>
            <p:nvSpPr>
              <p:cNvPr id="107" name="Freeform 13">
                <a:extLst>
                  <a:ext uri="{FF2B5EF4-FFF2-40B4-BE49-F238E27FC236}">
                    <a16:creationId xmlns:a16="http://schemas.microsoft.com/office/drawing/2014/main" id="{879CE7F6-8724-2E48-92F6-74FF724D8D4C}"/>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Freeform 14">
                <a:extLst>
                  <a:ext uri="{FF2B5EF4-FFF2-40B4-BE49-F238E27FC236}">
                    <a16:creationId xmlns:a16="http://schemas.microsoft.com/office/drawing/2014/main" id="{EB5D000E-542E-C34E-8A38-73C480524A1B}"/>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9" name="Freeform 15">
                <a:extLst>
                  <a:ext uri="{FF2B5EF4-FFF2-40B4-BE49-F238E27FC236}">
                    <a16:creationId xmlns:a16="http://schemas.microsoft.com/office/drawing/2014/main" id="{6867D975-FBA5-8C4F-BC13-D3723F02E495}"/>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Freeform 16">
                <a:extLst>
                  <a:ext uri="{FF2B5EF4-FFF2-40B4-BE49-F238E27FC236}">
                    <a16:creationId xmlns:a16="http://schemas.microsoft.com/office/drawing/2014/main" id="{3D167DE3-951D-EF41-A026-3C5FC136B24E}"/>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Freeform 17">
                <a:extLst>
                  <a:ext uri="{FF2B5EF4-FFF2-40B4-BE49-F238E27FC236}">
                    <a16:creationId xmlns:a16="http://schemas.microsoft.com/office/drawing/2014/main" id="{A9FE19B7-3F61-9C4A-8E36-7EE79EE6A001}"/>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Freeform 18">
                <a:extLst>
                  <a:ext uri="{FF2B5EF4-FFF2-40B4-BE49-F238E27FC236}">
                    <a16:creationId xmlns:a16="http://schemas.microsoft.com/office/drawing/2014/main" id="{C2ECF02D-7A2E-444C-8993-3FB2EF4E59CD}"/>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3" name="Freeform 19">
                <a:extLst>
                  <a:ext uri="{FF2B5EF4-FFF2-40B4-BE49-F238E27FC236}">
                    <a16:creationId xmlns:a16="http://schemas.microsoft.com/office/drawing/2014/main" id="{CD142662-1FA6-314D-BCF9-321A5D225E55}"/>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Freeform 20">
                <a:extLst>
                  <a:ext uri="{FF2B5EF4-FFF2-40B4-BE49-F238E27FC236}">
                    <a16:creationId xmlns:a16="http://schemas.microsoft.com/office/drawing/2014/main" id="{F047D758-81BB-EE4E-8E4D-A9836A363F00}"/>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5" name="Freeform 21">
                <a:extLst>
                  <a:ext uri="{FF2B5EF4-FFF2-40B4-BE49-F238E27FC236}">
                    <a16:creationId xmlns:a16="http://schemas.microsoft.com/office/drawing/2014/main" id="{A4BE1CA1-0089-F840-9E2B-4D26CA5AD130}"/>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6" name="Freeform 22">
                <a:extLst>
                  <a:ext uri="{FF2B5EF4-FFF2-40B4-BE49-F238E27FC236}">
                    <a16:creationId xmlns:a16="http://schemas.microsoft.com/office/drawing/2014/main" id="{D575F523-02E8-0341-B87F-EB1CA890F3C3}"/>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30" name="TextBox 129">
              <a:extLst>
                <a:ext uri="{FF2B5EF4-FFF2-40B4-BE49-F238E27FC236}">
                  <a16:creationId xmlns:a16="http://schemas.microsoft.com/office/drawing/2014/main" id="{D4E1D68E-2E78-ED4A-B6C4-473C44F389FA}"/>
                </a:ext>
              </a:extLst>
            </p:cNvPr>
            <p:cNvSpPr txBox="1"/>
            <p:nvPr/>
          </p:nvSpPr>
          <p:spPr>
            <a:xfrm>
              <a:off x="3105295" y="2154734"/>
              <a:ext cx="67837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Network Firewall</a:t>
              </a:r>
            </a:p>
          </p:txBody>
        </p:sp>
        <p:sp>
          <p:nvSpPr>
            <p:cNvPr id="133" name="TextBox 132">
              <a:extLst>
                <a:ext uri="{FF2B5EF4-FFF2-40B4-BE49-F238E27FC236}">
                  <a16:creationId xmlns:a16="http://schemas.microsoft.com/office/drawing/2014/main" id="{A0C10790-AB47-9D46-B68B-690D543F70C2}"/>
                </a:ext>
              </a:extLst>
            </p:cNvPr>
            <p:cNvSpPr txBox="1"/>
            <p:nvPr/>
          </p:nvSpPr>
          <p:spPr>
            <a:xfrm>
              <a:off x="2381700" y="2154189"/>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Web App Firewall</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0DC66361-8CE2-014F-A5F7-D9CE778F4300}"/>
                </a:ext>
              </a:extLst>
            </p:cNvPr>
            <p:cNvSpPr txBox="1"/>
            <p:nvPr/>
          </p:nvSpPr>
          <p:spPr>
            <a:xfrm>
              <a:off x="2347562" y="2863639"/>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DDoS + Bot Protection</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5" name="TextBox 134">
              <a:extLst>
                <a:ext uri="{FF2B5EF4-FFF2-40B4-BE49-F238E27FC236}">
                  <a16:creationId xmlns:a16="http://schemas.microsoft.com/office/drawing/2014/main" id="{BA7FE9E1-E8A1-E94B-BC4C-CB95663E51D0}"/>
                </a:ext>
              </a:extLst>
            </p:cNvPr>
            <p:cNvSpPr txBox="1"/>
            <p:nvPr/>
          </p:nvSpPr>
          <p:spPr>
            <a:xfrm>
              <a:off x="3136969" y="3610624"/>
              <a:ext cx="514887"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Mgmt.</a:t>
              </a:r>
            </a:p>
          </p:txBody>
        </p:sp>
        <p:sp>
          <p:nvSpPr>
            <p:cNvPr id="136" name="TextBox 135">
              <a:extLst>
                <a:ext uri="{FF2B5EF4-FFF2-40B4-BE49-F238E27FC236}">
                  <a16:creationId xmlns:a16="http://schemas.microsoft.com/office/drawing/2014/main" id="{3DDF60AF-6491-9B4C-9B88-EAAF0B400B64}"/>
                </a:ext>
              </a:extLst>
            </p:cNvPr>
            <p:cNvSpPr txBox="1"/>
            <p:nvPr/>
          </p:nvSpPr>
          <p:spPr>
            <a:xfrm>
              <a:off x="3119800" y="2856761"/>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Access Mgmt.</a:t>
              </a:r>
            </a:p>
          </p:txBody>
        </p:sp>
        <p:sp>
          <p:nvSpPr>
            <p:cNvPr id="137" name="TextBox 136">
              <a:extLst>
                <a:ext uri="{FF2B5EF4-FFF2-40B4-BE49-F238E27FC236}">
                  <a16:creationId xmlns:a16="http://schemas.microsoft.com/office/drawing/2014/main" id="{BAC45E12-9A5B-504D-9D13-495AB9CD53BF}"/>
                </a:ext>
              </a:extLst>
            </p:cNvPr>
            <p:cNvSpPr txBox="1"/>
            <p:nvPr/>
          </p:nvSpPr>
          <p:spPr>
            <a:xfrm>
              <a:off x="3715169" y="2860721"/>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SSL Inspection</a:t>
              </a:r>
            </a:p>
          </p:txBody>
        </p:sp>
        <p:sp>
          <p:nvSpPr>
            <p:cNvPr id="138" name="TextBox 137">
              <a:extLst>
                <a:ext uri="{FF2B5EF4-FFF2-40B4-BE49-F238E27FC236}">
                  <a16:creationId xmlns:a16="http://schemas.microsoft.com/office/drawing/2014/main" id="{9CCE2D6B-12F6-1F45-9E09-66AF6CE1104C}"/>
                </a:ext>
              </a:extLst>
            </p:cNvPr>
            <p:cNvSpPr txBox="1"/>
            <p:nvPr/>
          </p:nvSpPr>
          <p:spPr>
            <a:xfrm>
              <a:off x="2414050" y="3606054"/>
              <a:ext cx="66640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Gateway</a:t>
              </a:r>
            </a:p>
          </p:txBody>
        </p:sp>
        <p:sp>
          <p:nvSpPr>
            <p:cNvPr id="139" name="TextBox 138">
              <a:extLst>
                <a:ext uri="{FF2B5EF4-FFF2-40B4-BE49-F238E27FC236}">
                  <a16:creationId xmlns:a16="http://schemas.microsoft.com/office/drawing/2014/main" id="{39CA53DB-E281-2649-B57C-93503567A2A7}"/>
                </a:ext>
              </a:extLst>
            </p:cNvPr>
            <p:cNvSpPr txBox="1"/>
            <p:nvPr/>
          </p:nvSpPr>
          <p:spPr>
            <a:xfrm>
              <a:off x="4375240" y="2864913"/>
              <a:ext cx="682289" cy="37833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Credential encryption</a:t>
              </a:r>
            </a:p>
          </p:txBody>
        </p:sp>
        <p:sp>
          <p:nvSpPr>
            <p:cNvPr id="141" name="TextBox 140">
              <a:extLst>
                <a:ext uri="{FF2B5EF4-FFF2-40B4-BE49-F238E27FC236}">
                  <a16:creationId xmlns:a16="http://schemas.microsoft.com/office/drawing/2014/main" id="{7526E27A-94F8-D840-8012-8C1081A4F95B}"/>
                </a:ext>
              </a:extLst>
            </p:cNvPr>
            <p:cNvSpPr txBox="1"/>
            <p:nvPr/>
          </p:nvSpPr>
          <p:spPr>
            <a:xfrm>
              <a:off x="4162054" y="2221221"/>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Local LB</a:t>
              </a:r>
            </a:p>
          </p:txBody>
        </p:sp>
        <p:sp>
          <p:nvSpPr>
            <p:cNvPr id="4" name="TextBox 3">
              <a:extLst>
                <a:ext uri="{FF2B5EF4-FFF2-40B4-BE49-F238E27FC236}">
                  <a16:creationId xmlns:a16="http://schemas.microsoft.com/office/drawing/2014/main" id="{99ABC5E1-9A9F-2649-8ACC-26EBE5F9605C}"/>
                </a:ext>
              </a:extLst>
            </p:cNvPr>
            <p:cNvSpPr txBox="1"/>
            <p:nvPr/>
          </p:nvSpPr>
          <p:spPr>
            <a:xfrm>
              <a:off x="3459974" y="2551973"/>
              <a:ext cx="0" cy="0"/>
            </a:xfrm>
            <a:prstGeom prst="rect">
              <a:avLst/>
            </a:prstGeom>
            <a:noFill/>
            <a:ln w="0">
              <a:solidFill>
                <a:srgbClr val="000000"/>
              </a:solidFill>
            </a:ln>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373737"/>
                </a:solidFill>
                <a:effectLst/>
                <a:uLnTx/>
                <a:uFillTx/>
                <a:latin typeface="Arial"/>
                <a:ea typeface="+mn-ea"/>
                <a:cs typeface="+mn-cs"/>
              </a:endParaRPr>
            </a:p>
          </p:txBody>
        </p:sp>
        <p:sp>
          <p:nvSpPr>
            <p:cNvPr id="209" name="Rectangle 208">
              <a:extLst>
                <a:ext uri="{FF2B5EF4-FFF2-40B4-BE49-F238E27FC236}">
                  <a16:creationId xmlns:a16="http://schemas.microsoft.com/office/drawing/2014/main" id="{BA5823F2-3910-C54A-8CBC-D6130F0923A9}"/>
                </a:ext>
              </a:extLst>
            </p:cNvPr>
            <p:cNvSpPr/>
            <p:nvPr/>
          </p:nvSpPr>
          <p:spPr>
            <a:xfrm>
              <a:off x="2375706" y="4031240"/>
              <a:ext cx="1339463" cy="449790"/>
            </a:xfrm>
            <a:prstGeom prst="rect">
              <a:avLst/>
            </a:prstGeom>
            <a:pattFill prst="pct5">
              <a:fgClr>
                <a:schemeClr val="tx1"/>
              </a:fgClr>
              <a:bgClr>
                <a:schemeClr val="bg1"/>
              </a:bgClr>
            </a:patt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73737"/>
                </a:solidFill>
                <a:effectLst/>
                <a:uLnTx/>
                <a:uFillTx/>
                <a:latin typeface="Arial Narrow"/>
                <a:ea typeface="+mn-ea"/>
                <a:cs typeface="+mn-cs"/>
              </a:endParaRPr>
            </a:p>
          </p:txBody>
        </p:sp>
        <p:sp>
          <p:nvSpPr>
            <p:cNvPr id="210" name="Rectangle 209">
              <a:extLst>
                <a:ext uri="{FF2B5EF4-FFF2-40B4-BE49-F238E27FC236}">
                  <a16:creationId xmlns:a16="http://schemas.microsoft.com/office/drawing/2014/main" id="{FA6C6A45-3851-9942-B481-F085BBA79A64}"/>
                </a:ext>
              </a:extLst>
            </p:cNvPr>
            <p:cNvSpPr/>
            <p:nvPr/>
          </p:nvSpPr>
          <p:spPr>
            <a:xfrm>
              <a:off x="2314720" y="4041183"/>
              <a:ext cx="1461433"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73737"/>
                  </a:solidFill>
                  <a:effectLst/>
                  <a:uLnTx/>
                  <a:uFillTx/>
                  <a:latin typeface="Arial Narrow"/>
                  <a:ea typeface="+mn-ea"/>
                  <a:cs typeface="+mn-cs"/>
                </a:rPr>
                <a:t>Multi-Vendor Security Inspection Tools</a:t>
              </a:r>
            </a:p>
          </p:txBody>
        </p:sp>
        <p:sp>
          <p:nvSpPr>
            <p:cNvPr id="211" name="Line 46">
              <a:extLst>
                <a:ext uri="{FF2B5EF4-FFF2-40B4-BE49-F238E27FC236}">
                  <a16:creationId xmlns:a16="http://schemas.microsoft.com/office/drawing/2014/main" id="{5FDBEA14-AE2B-B04E-B9FC-70BB874BBCF9}"/>
                </a:ext>
              </a:extLst>
            </p:cNvPr>
            <p:cNvSpPr>
              <a:spLocks noChangeShapeType="1"/>
            </p:cNvSpPr>
            <p:nvPr/>
          </p:nvSpPr>
          <p:spPr bwMode="auto">
            <a:xfrm flipH="1">
              <a:off x="3009066" y="3969524"/>
              <a:ext cx="0" cy="61716"/>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Rectangle 215">
              <a:extLst>
                <a:ext uri="{FF2B5EF4-FFF2-40B4-BE49-F238E27FC236}">
                  <a16:creationId xmlns:a16="http://schemas.microsoft.com/office/drawing/2014/main" id="{7098EA83-839D-C748-92CB-3C8B08550DBA}"/>
                </a:ext>
              </a:extLst>
            </p:cNvPr>
            <p:cNvSpPr/>
            <p:nvPr/>
          </p:nvSpPr>
          <p:spPr>
            <a:xfrm>
              <a:off x="1895092" y="1044414"/>
              <a:ext cx="3664979" cy="3765409"/>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18" name="Rectangle 217">
              <a:extLst>
                <a:ext uri="{FF2B5EF4-FFF2-40B4-BE49-F238E27FC236}">
                  <a16:creationId xmlns:a16="http://schemas.microsoft.com/office/drawing/2014/main" id="{B7A1AB99-51D8-B048-99C2-610AACDC3C53}"/>
                </a:ext>
              </a:extLst>
            </p:cNvPr>
            <p:cNvSpPr/>
            <p:nvPr/>
          </p:nvSpPr>
          <p:spPr>
            <a:xfrm>
              <a:off x="2205978" y="1074804"/>
              <a:ext cx="102463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Security VPC</a:t>
              </a:r>
            </a:p>
          </p:txBody>
        </p:sp>
        <p:pic>
          <p:nvPicPr>
            <p:cNvPr id="229" name="Graphic 228">
              <a:extLst>
                <a:ext uri="{FF2B5EF4-FFF2-40B4-BE49-F238E27FC236}">
                  <a16:creationId xmlns:a16="http://schemas.microsoft.com/office/drawing/2014/main" id="{BFE8B2FC-8655-4448-B73E-CF626E0AE86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01018" y="1048350"/>
              <a:ext cx="295790" cy="295790"/>
            </a:xfrm>
            <a:prstGeom prst="rect">
              <a:avLst/>
            </a:prstGeom>
          </p:spPr>
        </p:pic>
        <p:sp>
          <p:nvSpPr>
            <p:cNvPr id="230" name="Freeform 7">
              <a:extLst>
                <a:ext uri="{FF2B5EF4-FFF2-40B4-BE49-F238E27FC236}">
                  <a16:creationId xmlns:a16="http://schemas.microsoft.com/office/drawing/2014/main" id="{DBD2D5E2-D8C2-4F40-B5D1-AC57D63EC1E2}"/>
                </a:ext>
              </a:extLst>
            </p:cNvPr>
            <p:cNvSpPr>
              <a:spLocks noEditPoints="1"/>
            </p:cNvSpPr>
            <p:nvPr/>
          </p:nvSpPr>
          <p:spPr bwMode="auto">
            <a:xfrm>
              <a:off x="1919224" y="1114047"/>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31" name="Graphic 1184">
              <a:extLst>
                <a:ext uri="{FF2B5EF4-FFF2-40B4-BE49-F238E27FC236}">
                  <a16:creationId xmlns:a16="http://schemas.microsoft.com/office/drawing/2014/main" id="{2FCD6ED8-1B90-8E42-B197-D9456BFED034}"/>
                </a:ext>
              </a:extLst>
            </p:cNvPr>
            <p:cNvSpPr/>
            <p:nvPr/>
          </p:nvSpPr>
          <p:spPr>
            <a:xfrm>
              <a:off x="2040678" y="1154265"/>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pic>
          <p:nvPicPr>
            <p:cNvPr id="212" name="Picture 211">
              <a:extLst>
                <a:ext uri="{FF2B5EF4-FFF2-40B4-BE49-F238E27FC236}">
                  <a16:creationId xmlns:a16="http://schemas.microsoft.com/office/drawing/2014/main" id="{9050304A-12CE-4B4E-A9DD-C9755771AE5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2339" y="3184475"/>
              <a:ext cx="364699" cy="364699"/>
            </a:xfrm>
            <a:prstGeom prst="rect">
              <a:avLst/>
            </a:prstGeom>
          </p:spPr>
        </p:pic>
        <p:pic>
          <p:nvPicPr>
            <p:cNvPr id="246" name="Picture 245">
              <a:extLst>
                <a:ext uri="{FF2B5EF4-FFF2-40B4-BE49-F238E27FC236}">
                  <a16:creationId xmlns:a16="http://schemas.microsoft.com/office/drawing/2014/main" id="{31A6EF6B-9231-0648-9DCD-91B4AC66CE5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568206" y="3171996"/>
              <a:ext cx="411860" cy="411860"/>
            </a:xfrm>
            <a:prstGeom prst="rect">
              <a:avLst/>
            </a:prstGeom>
          </p:spPr>
        </p:pic>
      </p:grpSp>
      <p:pic>
        <p:nvPicPr>
          <p:cNvPr id="225" name="Graphic 306">
            <a:extLst>
              <a:ext uri="{FF2B5EF4-FFF2-40B4-BE49-F238E27FC236}">
                <a16:creationId xmlns:a16="http://schemas.microsoft.com/office/drawing/2014/main" id="{A410B70F-3CEC-49F6-8674-5F81EBEF187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14227" y="4412358"/>
            <a:ext cx="422686" cy="422686"/>
          </a:xfrm>
          <a:prstGeom prst="rect">
            <a:avLst/>
          </a:prstGeom>
        </p:spPr>
      </p:pic>
      <p:pic>
        <p:nvPicPr>
          <p:cNvPr id="228" name="Graphic 307">
            <a:extLst>
              <a:ext uri="{FF2B5EF4-FFF2-40B4-BE49-F238E27FC236}">
                <a16:creationId xmlns:a16="http://schemas.microsoft.com/office/drawing/2014/main" id="{39A36EDC-FAE9-41ED-A4BC-5693F45AEDC8}"/>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492150" y="4442754"/>
            <a:ext cx="345870" cy="345870"/>
          </a:xfrm>
          <a:prstGeom prst="rect">
            <a:avLst/>
          </a:prstGeom>
        </p:spPr>
      </p:pic>
      <p:sp>
        <p:nvSpPr>
          <p:cNvPr id="248" name="TextBox 312">
            <a:extLst>
              <a:ext uri="{FF2B5EF4-FFF2-40B4-BE49-F238E27FC236}">
                <a16:creationId xmlns:a16="http://schemas.microsoft.com/office/drawing/2014/main" id="{A554805F-92E4-4991-BFCC-96B0675E2EE9}"/>
              </a:ext>
            </a:extLst>
          </p:cNvPr>
          <p:cNvSpPr txBox="1"/>
          <p:nvPr/>
        </p:nvSpPr>
        <p:spPr>
          <a:xfrm>
            <a:off x="3768031" y="4854849"/>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User identity &amp; behavior</a:t>
            </a:r>
          </a:p>
        </p:txBody>
      </p:sp>
      <p:sp>
        <p:nvSpPr>
          <p:cNvPr id="249" name="TextBox 313">
            <a:extLst>
              <a:ext uri="{FF2B5EF4-FFF2-40B4-BE49-F238E27FC236}">
                <a16:creationId xmlns:a16="http://schemas.microsoft.com/office/drawing/2014/main" id="{029D74AC-953B-4DE2-A8D9-294F742CBC53}"/>
              </a:ext>
            </a:extLst>
          </p:cNvPr>
          <p:cNvSpPr txBox="1"/>
          <p:nvPr/>
        </p:nvSpPr>
        <p:spPr>
          <a:xfrm>
            <a:off x="4444678" y="4846416"/>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Anti-fraud &amp; Anti-abuse</a:t>
            </a:r>
          </a:p>
        </p:txBody>
      </p:sp>
      <p:pic>
        <p:nvPicPr>
          <p:cNvPr id="251" name="Graphic 307">
            <a:extLst>
              <a:ext uri="{FF2B5EF4-FFF2-40B4-BE49-F238E27FC236}">
                <a16:creationId xmlns:a16="http://schemas.microsoft.com/office/drawing/2014/main" id="{7E8CDB1D-A910-4363-AB0E-F63248E0859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544154" y="2715895"/>
            <a:ext cx="243025" cy="243025"/>
          </a:xfrm>
          <a:prstGeom prst="rect">
            <a:avLst/>
          </a:prstGeom>
        </p:spPr>
      </p:pic>
      <p:pic>
        <p:nvPicPr>
          <p:cNvPr id="252" name="Graphic 307">
            <a:extLst>
              <a:ext uri="{FF2B5EF4-FFF2-40B4-BE49-F238E27FC236}">
                <a16:creationId xmlns:a16="http://schemas.microsoft.com/office/drawing/2014/main" id="{B090217D-4F1A-4628-917F-8EA6EBD0E23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544154" y="4022363"/>
            <a:ext cx="243025" cy="243025"/>
          </a:xfrm>
          <a:prstGeom prst="rect">
            <a:avLst/>
          </a:prstGeom>
        </p:spPr>
      </p:pic>
      <p:grpSp>
        <p:nvGrpSpPr>
          <p:cNvPr id="23" name="Group 22">
            <a:extLst>
              <a:ext uri="{FF2B5EF4-FFF2-40B4-BE49-F238E27FC236}">
                <a16:creationId xmlns:a16="http://schemas.microsoft.com/office/drawing/2014/main" id="{CCFB359C-B1A6-0940-A5F3-1A44288E4D16}"/>
              </a:ext>
            </a:extLst>
          </p:cNvPr>
          <p:cNvGrpSpPr/>
          <p:nvPr/>
        </p:nvGrpSpPr>
        <p:grpSpPr>
          <a:xfrm>
            <a:off x="267729" y="2561908"/>
            <a:ext cx="10014147" cy="3123561"/>
            <a:chOff x="267729" y="2561908"/>
            <a:chExt cx="10014147" cy="3123561"/>
          </a:xfrm>
        </p:grpSpPr>
        <p:grpSp>
          <p:nvGrpSpPr>
            <p:cNvPr id="20" name="Group 19">
              <a:extLst>
                <a:ext uri="{FF2B5EF4-FFF2-40B4-BE49-F238E27FC236}">
                  <a16:creationId xmlns:a16="http://schemas.microsoft.com/office/drawing/2014/main" id="{AB36777E-B115-47F6-AC51-B69D681453CC}"/>
                </a:ext>
              </a:extLst>
            </p:cNvPr>
            <p:cNvGrpSpPr/>
            <p:nvPr/>
          </p:nvGrpSpPr>
          <p:grpSpPr>
            <a:xfrm>
              <a:off x="629058" y="3984032"/>
              <a:ext cx="273095" cy="289543"/>
              <a:chOff x="5859358" y="3192359"/>
              <a:chExt cx="473284" cy="473282"/>
            </a:xfrm>
          </p:grpSpPr>
          <p:pic>
            <p:nvPicPr>
              <p:cNvPr id="255" name="Graphic 418">
                <a:extLst>
                  <a:ext uri="{FF2B5EF4-FFF2-40B4-BE49-F238E27FC236}">
                    <a16:creationId xmlns:a16="http://schemas.microsoft.com/office/drawing/2014/main" id="{F4525194-2422-F941-8A75-578B3C05BDAE}"/>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859358" y="3192359"/>
                <a:ext cx="473284" cy="473282"/>
              </a:xfrm>
              <a:prstGeom prst="rect">
                <a:avLst/>
              </a:prstGeom>
            </p:spPr>
          </p:pic>
          <p:pic>
            <p:nvPicPr>
              <p:cNvPr id="256" name="Graphic 419">
                <a:extLst>
                  <a:ext uri="{FF2B5EF4-FFF2-40B4-BE49-F238E27FC236}">
                    <a16:creationId xmlns:a16="http://schemas.microsoft.com/office/drawing/2014/main" id="{E0105E52-8647-1049-BD1F-615BCDF7890F}"/>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83536" y="3314441"/>
                <a:ext cx="227191" cy="227190"/>
              </a:xfrm>
              <a:prstGeom prst="rect">
                <a:avLst/>
              </a:prstGeom>
            </p:spPr>
          </p:pic>
        </p:grpSp>
        <p:grpSp>
          <p:nvGrpSpPr>
            <p:cNvPr id="22" name="Group 21">
              <a:extLst>
                <a:ext uri="{FF2B5EF4-FFF2-40B4-BE49-F238E27FC236}">
                  <a16:creationId xmlns:a16="http://schemas.microsoft.com/office/drawing/2014/main" id="{7190963C-AF3F-6C4D-A000-D2E2650A2B77}"/>
                </a:ext>
              </a:extLst>
            </p:cNvPr>
            <p:cNvGrpSpPr/>
            <p:nvPr/>
          </p:nvGrpSpPr>
          <p:grpSpPr>
            <a:xfrm>
              <a:off x="267729" y="2561908"/>
              <a:ext cx="10014147" cy="3123561"/>
              <a:chOff x="267729" y="2561908"/>
              <a:chExt cx="10014147" cy="3123561"/>
            </a:xfrm>
          </p:grpSpPr>
          <p:grpSp>
            <p:nvGrpSpPr>
              <p:cNvPr id="18" name="Group 17">
                <a:extLst>
                  <a:ext uri="{FF2B5EF4-FFF2-40B4-BE49-F238E27FC236}">
                    <a16:creationId xmlns:a16="http://schemas.microsoft.com/office/drawing/2014/main" id="{29324F92-14B5-8642-AB28-9B24118A73F1}"/>
                  </a:ext>
                </a:extLst>
              </p:cNvPr>
              <p:cNvGrpSpPr/>
              <p:nvPr/>
            </p:nvGrpSpPr>
            <p:grpSpPr>
              <a:xfrm>
                <a:off x="267729" y="2561908"/>
                <a:ext cx="10014147" cy="3123561"/>
                <a:chOff x="267729" y="1321546"/>
                <a:chExt cx="10014147" cy="3123561"/>
              </a:xfrm>
            </p:grpSpPr>
            <p:grpSp>
              <p:nvGrpSpPr>
                <p:cNvPr id="153" name="Group 152">
                  <a:extLst>
                    <a:ext uri="{FF2B5EF4-FFF2-40B4-BE49-F238E27FC236}">
                      <a16:creationId xmlns:a16="http://schemas.microsoft.com/office/drawing/2014/main" id="{31B8680C-7D7B-6C44-8DD6-A11860703F28}"/>
                    </a:ext>
                  </a:extLst>
                </p:cNvPr>
                <p:cNvGrpSpPr/>
                <p:nvPr/>
              </p:nvGrpSpPr>
              <p:grpSpPr>
                <a:xfrm>
                  <a:off x="336664" y="3338538"/>
                  <a:ext cx="432166" cy="464759"/>
                  <a:chOff x="-8853813" y="13503275"/>
                  <a:chExt cx="3641725" cy="3916362"/>
                </a:xfrm>
                <a:solidFill>
                  <a:srgbClr val="C00000"/>
                </a:solidFill>
              </p:grpSpPr>
              <p:sp>
                <p:nvSpPr>
                  <p:cNvPr id="154" name="Freeform 881">
                    <a:extLst>
                      <a:ext uri="{FF2B5EF4-FFF2-40B4-BE49-F238E27FC236}">
                        <a16:creationId xmlns:a16="http://schemas.microsoft.com/office/drawing/2014/main" id="{502C743C-CD07-2944-B02C-7050CCCBF6BD}"/>
                      </a:ext>
                    </a:extLst>
                  </p:cNvPr>
                  <p:cNvSpPr>
                    <a:spLocks/>
                  </p:cNvSpPr>
                  <p:nvPr/>
                </p:nvSpPr>
                <p:spPr bwMode="auto">
                  <a:xfrm>
                    <a:off x="-8050540" y="14020798"/>
                    <a:ext cx="2039939" cy="2089152"/>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5" name="Freeform 882">
                    <a:extLst>
                      <a:ext uri="{FF2B5EF4-FFF2-40B4-BE49-F238E27FC236}">
                        <a16:creationId xmlns:a16="http://schemas.microsoft.com/office/drawing/2014/main" id="{6AC9577F-80E7-A845-8ACB-07148CE5EEBC}"/>
                      </a:ext>
                    </a:extLst>
                  </p:cNvPr>
                  <p:cNvSpPr>
                    <a:spLocks noEditPoints="1"/>
                  </p:cNvSpPr>
                  <p:nvPr/>
                </p:nvSpPr>
                <p:spPr bwMode="auto">
                  <a:xfrm>
                    <a:off x="-7744154" y="14711362"/>
                    <a:ext cx="608010" cy="682626"/>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6" name="Freeform 883">
                    <a:extLst>
                      <a:ext uri="{FF2B5EF4-FFF2-40B4-BE49-F238E27FC236}">
                        <a16:creationId xmlns:a16="http://schemas.microsoft.com/office/drawing/2014/main" id="{72FB2A9F-7F64-0844-8230-875E42C95970}"/>
                      </a:ext>
                    </a:extLst>
                  </p:cNvPr>
                  <p:cNvSpPr>
                    <a:spLocks noEditPoints="1"/>
                  </p:cNvSpPr>
                  <p:nvPr/>
                </p:nvSpPr>
                <p:spPr bwMode="auto">
                  <a:xfrm>
                    <a:off x="-6932934" y="14711362"/>
                    <a:ext cx="606426" cy="682626"/>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7" name="Freeform 884">
                    <a:extLst>
                      <a:ext uri="{FF2B5EF4-FFF2-40B4-BE49-F238E27FC236}">
                        <a16:creationId xmlns:a16="http://schemas.microsoft.com/office/drawing/2014/main" id="{98E5C7B2-C57E-A746-8629-065394D9440F}"/>
                      </a:ext>
                    </a:extLst>
                  </p:cNvPr>
                  <p:cNvSpPr>
                    <a:spLocks/>
                  </p:cNvSpPr>
                  <p:nvPr/>
                </p:nvSpPr>
                <p:spPr bwMode="auto">
                  <a:xfrm>
                    <a:off x="-7204400" y="15773398"/>
                    <a:ext cx="68265" cy="407985"/>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8" name="Freeform 885">
                    <a:extLst>
                      <a:ext uri="{FF2B5EF4-FFF2-40B4-BE49-F238E27FC236}">
                        <a16:creationId xmlns:a16="http://schemas.microsoft.com/office/drawing/2014/main" id="{DFBEDE85-7444-0144-BBF5-F2EC641BB0E8}"/>
                      </a:ext>
                    </a:extLst>
                  </p:cNvPr>
                  <p:cNvSpPr>
                    <a:spLocks/>
                  </p:cNvSpPr>
                  <p:nvPr/>
                </p:nvSpPr>
                <p:spPr bwMode="auto">
                  <a:xfrm>
                    <a:off x="-6929766" y="15773398"/>
                    <a:ext cx="71441" cy="407985"/>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9" name="Freeform 886">
                    <a:extLst>
                      <a:ext uri="{FF2B5EF4-FFF2-40B4-BE49-F238E27FC236}">
                        <a16:creationId xmlns:a16="http://schemas.microsoft.com/office/drawing/2014/main" id="{294F0D31-0802-864F-BFE1-4D076DDB138B}"/>
                      </a:ext>
                    </a:extLst>
                  </p:cNvPr>
                  <p:cNvSpPr>
                    <a:spLocks/>
                  </p:cNvSpPr>
                  <p:nvPr/>
                </p:nvSpPr>
                <p:spPr bwMode="auto">
                  <a:xfrm>
                    <a:off x="-7064702" y="16657640"/>
                    <a:ext cx="66672"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0" name="Freeform 887">
                    <a:extLst>
                      <a:ext uri="{FF2B5EF4-FFF2-40B4-BE49-F238E27FC236}">
                        <a16:creationId xmlns:a16="http://schemas.microsoft.com/office/drawing/2014/main" id="{4A3E90E8-2DB7-FD40-A013-BA35814A713F}"/>
                      </a:ext>
                    </a:extLst>
                  </p:cNvPr>
                  <p:cNvSpPr>
                    <a:spLocks noEditPoints="1"/>
                  </p:cNvSpPr>
                  <p:nvPr/>
                </p:nvSpPr>
                <p:spPr bwMode="auto">
                  <a:xfrm>
                    <a:off x="-7169480" y="15322547"/>
                    <a:ext cx="273050" cy="273049"/>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1" name="Freeform 888">
                    <a:extLst>
                      <a:ext uri="{FF2B5EF4-FFF2-40B4-BE49-F238E27FC236}">
                        <a16:creationId xmlns:a16="http://schemas.microsoft.com/office/drawing/2014/main" id="{5EEFFAEF-5D70-404F-AAE9-9EFFB46CC4F4}"/>
                      </a:ext>
                    </a:extLst>
                  </p:cNvPr>
                  <p:cNvSpPr>
                    <a:spLocks/>
                  </p:cNvSpPr>
                  <p:nvPr/>
                </p:nvSpPr>
                <p:spPr bwMode="auto">
                  <a:xfrm>
                    <a:off x="-8853813" y="15978191"/>
                    <a:ext cx="1654174" cy="1163636"/>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2" name="Freeform 889">
                    <a:extLst>
                      <a:ext uri="{FF2B5EF4-FFF2-40B4-BE49-F238E27FC236}">
                        <a16:creationId xmlns:a16="http://schemas.microsoft.com/office/drawing/2014/main" id="{A770540F-1495-AC45-960B-0D9EBC9345A7}"/>
                      </a:ext>
                    </a:extLst>
                  </p:cNvPr>
                  <p:cNvSpPr>
                    <a:spLocks/>
                  </p:cNvSpPr>
                  <p:nvPr/>
                </p:nvSpPr>
                <p:spPr bwMode="auto">
                  <a:xfrm>
                    <a:off x="-8580763" y="13503275"/>
                    <a:ext cx="3098802" cy="2546349"/>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3" name="Freeform 890">
                    <a:extLst>
                      <a:ext uri="{FF2B5EF4-FFF2-40B4-BE49-F238E27FC236}">
                        <a16:creationId xmlns:a16="http://schemas.microsoft.com/office/drawing/2014/main" id="{2227D8DF-A711-7549-947B-010677572DAE}"/>
                      </a:ext>
                    </a:extLst>
                  </p:cNvPr>
                  <p:cNvSpPr>
                    <a:spLocks/>
                  </p:cNvSpPr>
                  <p:nvPr/>
                </p:nvSpPr>
                <p:spPr bwMode="auto">
                  <a:xfrm>
                    <a:off x="-8853813" y="15978191"/>
                    <a:ext cx="3641725" cy="1441446"/>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64" name="Group 163">
                  <a:extLst>
                    <a:ext uri="{FF2B5EF4-FFF2-40B4-BE49-F238E27FC236}">
                      <a16:creationId xmlns:a16="http://schemas.microsoft.com/office/drawing/2014/main" id="{10F3067F-DA6B-464A-A36D-A8F4B77FB033}"/>
                    </a:ext>
                  </a:extLst>
                </p:cNvPr>
                <p:cNvGrpSpPr/>
                <p:nvPr/>
              </p:nvGrpSpPr>
              <p:grpSpPr>
                <a:xfrm>
                  <a:off x="325902" y="2619888"/>
                  <a:ext cx="415401" cy="399765"/>
                  <a:chOff x="-8374063" y="-15235238"/>
                  <a:chExt cx="3500438" cy="3368675"/>
                </a:xfrm>
                <a:solidFill>
                  <a:srgbClr val="92D050"/>
                </a:solidFill>
              </p:grpSpPr>
              <p:sp>
                <p:nvSpPr>
                  <p:cNvPr id="165" name="Freeform 1029">
                    <a:extLst>
                      <a:ext uri="{FF2B5EF4-FFF2-40B4-BE49-F238E27FC236}">
                        <a16:creationId xmlns:a16="http://schemas.microsoft.com/office/drawing/2014/main" id="{DD9954F0-D8BB-584A-B6C7-9B6A0CE34161}"/>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6" name="Freeform 1030">
                    <a:extLst>
                      <a:ext uri="{FF2B5EF4-FFF2-40B4-BE49-F238E27FC236}">
                        <a16:creationId xmlns:a16="http://schemas.microsoft.com/office/drawing/2014/main" id="{6CCD6084-4064-204A-BA6F-A339CBAF1075}"/>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7" name="Freeform 1031">
                    <a:extLst>
                      <a:ext uri="{FF2B5EF4-FFF2-40B4-BE49-F238E27FC236}">
                        <a16:creationId xmlns:a16="http://schemas.microsoft.com/office/drawing/2014/main" id="{0819C0BF-6AA3-CF48-8D0A-0A906744A052}"/>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8" name="Freeform 1032">
                    <a:extLst>
                      <a:ext uri="{FF2B5EF4-FFF2-40B4-BE49-F238E27FC236}">
                        <a16:creationId xmlns:a16="http://schemas.microsoft.com/office/drawing/2014/main" id="{F97A40D3-EC74-1B48-82B7-F554D0D9C4E3}"/>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69" name="TextBox 168">
                  <a:extLst>
                    <a:ext uri="{FF2B5EF4-FFF2-40B4-BE49-F238E27FC236}">
                      <a16:creationId xmlns:a16="http://schemas.microsoft.com/office/drawing/2014/main" id="{73C528C9-FF9E-9C4D-B74E-8CE2A0C8E5A1}"/>
                    </a:ext>
                  </a:extLst>
                </p:cNvPr>
                <p:cNvSpPr txBox="1"/>
                <p:nvPr/>
              </p:nvSpPr>
              <p:spPr>
                <a:xfrm>
                  <a:off x="280085" y="3078960"/>
                  <a:ext cx="518421" cy="18677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Users</a:t>
                  </a:r>
                </a:p>
              </p:txBody>
            </p:sp>
            <p:sp>
              <p:nvSpPr>
                <p:cNvPr id="181" name="Freeform 55">
                  <a:extLst>
                    <a:ext uri="{FF2B5EF4-FFF2-40B4-BE49-F238E27FC236}">
                      <a16:creationId xmlns:a16="http://schemas.microsoft.com/office/drawing/2014/main" id="{590E757E-8E73-B045-9C1C-BAE5EE365F9C}"/>
                    </a:ext>
                  </a:extLst>
                </p:cNvPr>
                <p:cNvSpPr>
                  <a:spLocks/>
                </p:cNvSpPr>
                <p:nvPr/>
              </p:nvSpPr>
              <p:spPr bwMode="auto">
                <a:xfrm>
                  <a:off x="730408" y="2124273"/>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2" name="Freeform 56">
                  <a:extLst>
                    <a:ext uri="{FF2B5EF4-FFF2-40B4-BE49-F238E27FC236}">
                      <a16:creationId xmlns:a16="http://schemas.microsoft.com/office/drawing/2014/main" id="{EAC0FAD4-85FA-2649-AF24-87BB8008A701}"/>
                    </a:ext>
                  </a:extLst>
                </p:cNvPr>
                <p:cNvSpPr>
                  <a:spLocks/>
                </p:cNvSpPr>
                <p:nvPr/>
              </p:nvSpPr>
              <p:spPr bwMode="auto">
                <a:xfrm>
                  <a:off x="328771" y="2124273"/>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3" name="Freeform 57">
                  <a:extLst>
                    <a:ext uri="{FF2B5EF4-FFF2-40B4-BE49-F238E27FC236}">
                      <a16:creationId xmlns:a16="http://schemas.microsoft.com/office/drawing/2014/main" id="{7E542380-AF74-8844-B502-E33FC0E4DCB1}"/>
                    </a:ext>
                  </a:extLst>
                </p:cNvPr>
                <p:cNvSpPr>
                  <a:spLocks noEditPoints="1"/>
                </p:cNvSpPr>
                <p:nvPr/>
              </p:nvSpPr>
              <p:spPr bwMode="auto">
                <a:xfrm>
                  <a:off x="552608" y="2090936"/>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4" name="Freeform 58">
                  <a:extLst>
                    <a:ext uri="{FF2B5EF4-FFF2-40B4-BE49-F238E27FC236}">
                      <a16:creationId xmlns:a16="http://schemas.microsoft.com/office/drawing/2014/main" id="{A442352F-5922-8B43-87B5-4D3E2661608F}"/>
                    </a:ext>
                  </a:extLst>
                </p:cNvPr>
                <p:cNvSpPr>
                  <a:spLocks noEditPoints="1"/>
                </p:cNvSpPr>
                <p:nvPr/>
              </p:nvSpPr>
              <p:spPr bwMode="auto">
                <a:xfrm>
                  <a:off x="412908" y="2090936"/>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5" name="Freeform 59">
                  <a:extLst>
                    <a:ext uri="{FF2B5EF4-FFF2-40B4-BE49-F238E27FC236}">
                      <a16:creationId xmlns:a16="http://schemas.microsoft.com/office/drawing/2014/main" id="{3C0A1ACC-FDBB-D549-B7D2-69C03EB4E360}"/>
                    </a:ext>
                  </a:extLst>
                </p:cNvPr>
                <p:cNvSpPr>
                  <a:spLocks noEditPoints="1"/>
                </p:cNvSpPr>
                <p:nvPr/>
              </p:nvSpPr>
              <p:spPr bwMode="auto">
                <a:xfrm>
                  <a:off x="373221" y="2033786"/>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6" name="Freeform 60">
                  <a:extLst>
                    <a:ext uri="{FF2B5EF4-FFF2-40B4-BE49-F238E27FC236}">
                      <a16:creationId xmlns:a16="http://schemas.microsoft.com/office/drawing/2014/main" id="{4C201E59-8058-CF43-8C1F-6E00B9201447}"/>
                    </a:ext>
                  </a:extLst>
                </p:cNvPr>
                <p:cNvSpPr>
                  <a:spLocks noEditPoints="1"/>
                </p:cNvSpPr>
                <p:nvPr/>
              </p:nvSpPr>
              <p:spPr bwMode="auto">
                <a:xfrm>
                  <a:off x="400208" y="2222698"/>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7" name="TextBox 186">
                  <a:extLst>
                    <a:ext uri="{FF2B5EF4-FFF2-40B4-BE49-F238E27FC236}">
                      <a16:creationId xmlns:a16="http://schemas.microsoft.com/office/drawing/2014/main" id="{34F61587-269A-D74B-8A67-580669540DF4}"/>
                    </a:ext>
                  </a:extLst>
                </p:cNvPr>
                <p:cNvSpPr txBox="1"/>
                <p:nvPr/>
              </p:nvSpPr>
              <p:spPr>
                <a:xfrm>
                  <a:off x="267729" y="3852781"/>
                  <a:ext cx="576101" cy="20378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Attacker</a:t>
                  </a:r>
                </a:p>
              </p:txBody>
            </p:sp>
            <p:sp>
              <p:nvSpPr>
                <p:cNvPr id="188" name="TextBox 187">
                  <a:extLst>
                    <a:ext uri="{FF2B5EF4-FFF2-40B4-BE49-F238E27FC236}">
                      <a16:creationId xmlns:a16="http://schemas.microsoft.com/office/drawing/2014/main" id="{94B7CB98-C331-C94F-BD2E-3092885287B0}"/>
                    </a:ext>
                  </a:extLst>
                </p:cNvPr>
                <p:cNvSpPr txBox="1"/>
                <p:nvPr/>
              </p:nvSpPr>
              <p:spPr>
                <a:xfrm>
                  <a:off x="317157" y="2408880"/>
                  <a:ext cx="445381" cy="20194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Bot</a:t>
                  </a:r>
                </a:p>
              </p:txBody>
            </p:sp>
            <p:grpSp>
              <p:nvGrpSpPr>
                <p:cNvPr id="16" name="Group 15">
                  <a:extLst>
                    <a:ext uri="{FF2B5EF4-FFF2-40B4-BE49-F238E27FC236}">
                      <a16:creationId xmlns:a16="http://schemas.microsoft.com/office/drawing/2014/main" id="{2C103343-FB6C-7647-8875-29DF66BB1F26}"/>
                    </a:ext>
                  </a:extLst>
                </p:cNvPr>
                <p:cNvGrpSpPr/>
                <p:nvPr/>
              </p:nvGrpSpPr>
              <p:grpSpPr>
                <a:xfrm>
                  <a:off x="900440" y="1321546"/>
                  <a:ext cx="9381436" cy="3123561"/>
                  <a:chOff x="900440" y="1321546"/>
                  <a:chExt cx="9381436" cy="3123561"/>
                </a:xfrm>
              </p:grpSpPr>
              <p:grpSp>
                <p:nvGrpSpPr>
                  <p:cNvPr id="14" name="Group 13">
                    <a:extLst>
                      <a:ext uri="{FF2B5EF4-FFF2-40B4-BE49-F238E27FC236}">
                        <a16:creationId xmlns:a16="http://schemas.microsoft.com/office/drawing/2014/main" id="{D83DF406-D232-FA4F-A9A8-2C7376DB40B6}"/>
                      </a:ext>
                    </a:extLst>
                  </p:cNvPr>
                  <p:cNvGrpSpPr/>
                  <p:nvPr/>
                </p:nvGrpSpPr>
                <p:grpSpPr>
                  <a:xfrm>
                    <a:off x="900440" y="2062932"/>
                    <a:ext cx="1579523" cy="1515246"/>
                    <a:chOff x="900440" y="2062932"/>
                    <a:chExt cx="1579523" cy="1515246"/>
                  </a:xfrm>
                </p:grpSpPr>
                <p:grpSp>
                  <p:nvGrpSpPr>
                    <p:cNvPr id="12" name="Group 11">
                      <a:extLst>
                        <a:ext uri="{FF2B5EF4-FFF2-40B4-BE49-F238E27FC236}">
                          <a16:creationId xmlns:a16="http://schemas.microsoft.com/office/drawing/2014/main" id="{8DAD6344-0E69-0742-B7B6-DF83FB89D710}"/>
                        </a:ext>
                      </a:extLst>
                    </p:cNvPr>
                    <p:cNvGrpSpPr/>
                    <p:nvPr/>
                  </p:nvGrpSpPr>
                  <p:grpSpPr>
                    <a:xfrm>
                      <a:off x="900440" y="2691931"/>
                      <a:ext cx="1484414" cy="237797"/>
                      <a:chOff x="900440" y="2691931"/>
                      <a:chExt cx="1484414" cy="237797"/>
                    </a:xfrm>
                  </p:grpSpPr>
                  <p:sp>
                    <p:nvSpPr>
                      <p:cNvPr id="152" name="Line 46">
                        <a:extLst>
                          <a:ext uri="{FF2B5EF4-FFF2-40B4-BE49-F238E27FC236}">
                            <a16:creationId xmlns:a16="http://schemas.microsoft.com/office/drawing/2014/main" id="{EAE90394-5E91-3144-9210-438349A9070D}"/>
                          </a:ext>
                        </a:extLst>
                      </p:cNvPr>
                      <p:cNvSpPr>
                        <a:spLocks noChangeShapeType="1"/>
                      </p:cNvSpPr>
                      <p:nvPr/>
                    </p:nvSpPr>
                    <p:spPr bwMode="auto">
                      <a:xfrm flipH="1">
                        <a:off x="900440" y="2847438"/>
                        <a:ext cx="1484414"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Freeform 36">
                        <a:extLst>
                          <a:ext uri="{FF2B5EF4-FFF2-40B4-BE49-F238E27FC236}">
                            <a16:creationId xmlns:a16="http://schemas.microsoft.com/office/drawing/2014/main" id="{6728A778-21E3-8B45-AA97-CE12A68AC927}"/>
                          </a:ext>
                        </a:extLst>
                      </p:cNvPr>
                      <p:cNvSpPr>
                        <a:spLocks noEditPoints="1"/>
                      </p:cNvSpPr>
                      <p:nvPr/>
                    </p:nvSpPr>
                    <p:spPr bwMode="auto">
                      <a:xfrm>
                        <a:off x="1660721" y="2691931"/>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3" name="Group 12">
                      <a:extLst>
                        <a:ext uri="{FF2B5EF4-FFF2-40B4-BE49-F238E27FC236}">
                          <a16:creationId xmlns:a16="http://schemas.microsoft.com/office/drawing/2014/main" id="{949D75FA-DFEC-7547-9FB8-57FCFC1AC163}"/>
                        </a:ext>
                      </a:extLst>
                    </p:cNvPr>
                    <p:cNvGrpSpPr/>
                    <p:nvPr/>
                  </p:nvGrpSpPr>
                  <p:grpSpPr>
                    <a:xfrm>
                      <a:off x="900440" y="3320910"/>
                      <a:ext cx="1572281" cy="257268"/>
                      <a:chOff x="900440" y="3320910"/>
                      <a:chExt cx="1572281" cy="257268"/>
                    </a:xfrm>
                  </p:grpSpPr>
                  <p:sp>
                    <p:nvSpPr>
                      <p:cNvPr id="189" name="Line 46">
                        <a:extLst>
                          <a:ext uri="{FF2B5EF4-FFF2-40B4-BE49-F238E27FC236}">
                            <a16:creationId xmlns:a16="http://schemas.microsoft.com/office/drawing/2014/main" id="{8DC61B9A-6EAD-754C-BDDE-0FF2D55E8C7B}"/>
                          </a:ext>
                        </a:extLst>
                      </p:cNvPr>
                      <p:cNvSpPr>
                        <a:spLocks noChangeShapeType="1"/>
                      </p:cNvSpPr>
                      <p:nvPr/>
                    </p:nvSpPr>
                    <p:spPr bwMode="auto">
                      <a:xfrm flipH="1">
                        <a:off x="900440" y="3482938"/>
                        <a:ext cx="1475266" cy="0"/>
                      </a:xfrm>
                      <a:prstGeom prst="line">
                        <a:avLst/>
                      </a:prstGeom>
                      <a:noFill/>
                      <a:ln w="15875" cap="rnd">
                        <a:solidFill>
                          <a:srgbClr val="C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1" name="Group 190">
                        <a:extLst>
                          <a:ext uri="{FF2B5EF4-FFF2-40B4-BE49-F238E27FC236}">
                            <a16:creationId xmlns:a16="http://schemas.microsoft.com/office/drawing/2014/main" id="{CEA95444-3E9B-AE4A-866E-2EF91F311C48}"/>
                          </a:ext>
                        </a:extLst>
                      </p:cNvPr>
                      <p:cNvGrpSpPr/>
                      <p:nvPr/>
                    </p:nvGrpSpPr>
                    <p:grpSpPr>
                      <a:xfrm>
                        <a:off x="2282290" y="3387698"/>
                        <a:ext cx="190431" cy="190480"/>
                        <a:chOff x="2033588" y="1128713"/>
                        <a:chExt cx="161925" cy="161925"/>
                      </a:xfrm>
                    </p:grpSpPr>
                    <p:sp>
                      <p:nvSpPr>
                        <p:cNvPr id="192" name="Freeform 5">
                          <a:extLst>
                            <a:ext uri="{FF2B5EF4-FFF2-40B4-BE49-F238E27FC236}">
                              <a16:creationId xmlns:a16="http://schemas.microsoft.com/office/drawing/2014/main" id="{5D57A69E-1CE1-3E48-BFB4-A8376F8F42A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6">
                          <a:extLst>
                            <a:ext uri="{FF2B5EF4-FFF2-40B4-BE49-F238E27FC236}">
                              <a16:creationId xmlns:a16="http://schemas.microsoft.com/office/drawing/2014/main" id="{65ED72F2-B5DE-004F-9838-414394FF280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7">
                          <a:extLst>
                            <a:ext uri="{FF2B5EF4-FFF2-40B4-BE49-F238E27FC236}">
                              <a16:creationId xmlns:a16="http://schemas.microsoft.com/office/drawing/2014/main" id="{22DC1825-27CB-6249-A100-7CAB9A1FF283}"/>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8">
                          <a:extLst>
                            <a:ext uri="{FF2B5EF4-FFF2-40B4-BE49-F238E27FC236}">
                              <a16:creationId xmlns:a16="http://schemas.microsoft.com/office/drawing/2014/main" id="{8BDAD68C-A81C-C941-8050-414C4A58521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9">
                          <a:extLst>
                            <a:ext uri="{FF2B5EF4-FFF2-40B4-BE49-F238E27FC236}">
                              <a16:creationId xmlns:a16="http://schemas.microsoft.com/office/drawing/2014/main" id="{E102091D-8240-7146-AD68-CD5C9413394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6" name="Freeform 36">
                        <a:extLst>
                          <a:ext uri="{FF2B5EF4-FFF2-40B4-BE49-F238E27FC236}">
                            <a16:creationId xmlns:a16="http://schemas.microsoft.com/office/drawing/2014/main" id="{89CD6E90-BBCB-924B-B376-36BBB98FC017}"/>
                          </a:ext>
                        </a:extLst>
                      </p:cNvPr>
                      <p:cNvSpPr>
                        <a:spLocks noEditPoints="1"/>
                      </p:cNvSpPr>
                      <p:nvPr/>
                    </p:nvSpPr>
                    <p:spPr bwMode="auto">
                      <a:xfrm>
                        <a:off x="1660092" y="3320910"/>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 name="Group 10">
                      <a:extLst>
                        <a:ext uri="{FF2B5EF4-FFF2-40B4-BE49-F238E27FC236}">
                          <a16:creationId xmlns:a16="http://schemas.microsoft.com/office/drawing/2014/main" id="{E051E912-F080-BD40-BB9E-76B987D8B912}"/>
                        </a:ext>
                      </a:extLst>
                    </p:cNvPr>
                    <p:cNvGrpSpPr/>
                    <p:nvPr/>
                  </p:nvGrpSpPr>
                  <p:grpSpPr>
                    <a:xfrm>
                      <a:off x="900440" y="2062932"/>
                      <a:ext cx="1579523" cy="244857"/>
                      <a:chOff x="900440" y="2062932"/>
                      <a:chExt cx="1579523" cy="244857"/>
                    </a:xfrm>
                  </p:grpSpPr>
                  <p:sp>
                    <p:nvSpPr>
                      <p:cNvPr id="190" name="Line 46">
                        <a:extLst>
                          <a:ext uri="{FF2B5EF4-FFF2-40B4-BE49-F238E27FC236}">
                            <a16:creationId xmlns:a16="http://schemas.microsoft.com/office/drawing/2014/main" id="{3291A67D-D066-2649-8957-A5438FC79218}"/>
                          </a:ext>
                        </a:extLst>
                      </p:cNvPr>
                      <p:cNvSpPr>
                        <a:spLocks noChangeShapeType="1"/>
                      </p:cNvSpPr>
                      <p:nvPr/>
                    </p:nvSpPr>
                    <p:spPr bwMode="auto">
                      <a:xfrm flipH="1">
                        <a:off x="900440" y="2222698"/>
                        <a:ext cx="1475266" cy="0"/>
                      </a:xfrm>
                      <a:prstGeom prst="line">
                        <a:avLst/>
                      </a:prstGeom>
                      <a:noFill/>
                      <a:ln w="15875" cap="rnd">
                        <a:solidFill>
                          <a:srgbClr val="C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7" name="Group 196">
                        <a:extLst>
                          <a:ext uri="{FF2B5EF4-FFF2-40B4-BE49-F238E27FC236}">
                            <a16:creationId xmlns:a16="http://schemas.microsoft.com/office/drawing/2014/main" id="{C0EDED4E-BC81-F74D-BB46-EF7A1B4B8EA6}"/>
                          </a:ext>
                        </a:extLst>
                      </p:cNvPr>
                      <p:cNvGrpSpPr/>
                      <p:nvPr/>
                    </p:nvGrpSpPr>
                    <p:grpSpPr>
                      <a:xfrm>
                        <a:off x="2289532" y="2117309"/>
                        <a:ext cx="190431" cy="190480"/>
                        <a:chOff x="2033588" y="1128713"/>
                        <a:chExt cx="161925" cy="161925"/>
                      </a:xfrm>
                    </p:grpSpPr>
                    <p:sp>
                      <p:nvSpPr>
                        <p:cNvPr id="199" name="Freeform 5">
                          <a:extLst>
                            <a:ext uri="{FF2B5EF4-FFF2-40B4-BE49-F238E27FC236}">
                              <a16:creationId xmlns:a16="http://schemas.microsoft.com/office/drawing/2014/main" id="{424A5D9A-78F0-5445-A7F4-E9B3D7CA7679}"/>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6">
                          <a:extLst>
                            <a:ext uri="{FF2B5EF4-FFF2-40B4-BE49-F238E27FC236}">
                              <a16:creationId xmlns:a16="http://schemas.microsoft.com/office/drawing/2014/main" id="{5649B785-AA92-BB4E-9DBC-2246DBAC945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7">
                          <a:extLst>
                            <a:ext uri="{FF2B5EF4-FFF2-40B4-BE49-F238E27FC236}">
                              <a16:creationId xmlns:a16="http://schemas.microsoft.com/office/drawing/2014/main" id="{101ECDF4-7315-7D4C-91EB-633C41903976}"/>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8">
                          <a:extLst>
                            <a:ext uri="{FF2B5EF4-FFF2-40B4-BE49-F238E27FC236}">
                              <a16:creationId xmlns:a16="http://schemas.microsoft.com/office/drawing/2014/main" id="{913385AF-69B1-0A4D-844E-463F402475C5}"/>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9">
                          <a:extLst>
                            <a:ext uri="{FF2B5EF4-FFF2-40B4-BE49-F238E27FC236}">
                              <a16:creationId xmlns:a16="http://schemas.microsoft.com/office/drawing/2014/main" id="{696963DE-1218-B44B-B8D9-D640ADF336A0}"/>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8" name="Freeform 36">
                        <a:extLst>
                          <a:ext uri="{FF2B5EF4-FFF2-40B4-BE49-F238E27FC236}">
                            <a16:creationId xmlns:a16="http://schemas.microsoft.com/office/drawing/2014/main" id="{FF7D42AA-A595-2942-8174-8228C328F12E}"/>
                          </a:ext>
                        </a:extLst>
                      </p:cNvPr>
                      <p:cNvSpPr>
                        <a:spLocks noEditPoints="1"/>
                      </p:cNvSpPr>
                      <p:nvPr/>
                    </p:nvSpPr>
                    <p:spPr bwMode="auto">
                      <a:xfrm>
                        <a:off x="1664982" y="2062932"/>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5" name="Group 14">
                    <a:extLst>
                      <a:ext uri="{FF2B5EF4-FFF2-40B4-BE49-F238E27FC236}">
                        <a16:creationId xmlns:a16="http://schemas.microsoft.com/office/drawing/2014/main" id="{828FBD44-2F21-2348-B549-60EF360FDAD3}"/>
                      </a:ext>
                    </a:extLst>
                  </p:cNvPr>
                  <p:cNvGrpSpPr/>
                  <p:nvPr/>
                </p:nvGrpSpPr>
                <p:grpSpPr>
                  <a:xfrm>
                    <a:off x="5086865" y="1321546"/>
                    <a:ext cx="5195011" cy="3123561"/>
                    <a:chOff x="5086865" y="1321546"/>
                    <a:chExt cx="5195011" cy="3123561"/>
                  </a:xfrm>
                </p:grpSpPr>
                <p:sp>
                  <p:nvSpPr>
                    <p:cNvPr id="215" name="Line 46">
                      <a:extLst>
                        <a:ext uri="{FF2B5EF4-FFF2-40B4-BE49-F238E27FC236}">
                          <a16:creationId xmlns:a16="http://schemas.microsoft.com/office/drawing/2014/main" id="{4BDFF1D2-050E-8644-BDAF-9C5DDD9F7A60}"/>
                        </a:ext>
                      </a:extLst>
                    </p:cNvPr>
                    <p:cNvSpPr>
                      <a:spLocks noChangeShapeType="1"/>
                    </p:cNvSpPr>
                    <p:nvPr/>
                  </p:nvSpPr>
                  <p:spPr bwMode="auto">
                    <a:xfrm flipV="1">
                      <a:off x="7887485" y="1535625"/>
                      <a:ext cx="0" cy="264091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6" name="Line 46">
                      <a:extLst>
                        <a:ext uri="{FF2B5EF4-FFF2-40B4-BE49-F238E27FC236}">
                          <a16:creationId xmlns:a16="http://schemas.microsoft.com/office/drawing/2014/main" id="{BFD48743-E830-F44B-AB59-DC10E843DB69}"/>
                        </a:ext>
                      </a:extLst>
                    </p:cNvPr>
                    <p:cNvSpPr>
                      <a:spLocks noChangeShapeType="1"/>
                    </p:cNvSpPr>
                    <p:nvPr/>
                  </p:nvSpPr>
                  <p:spPr bwMode="auto">
                    <a:xfrm flipH="1">
                      <a:off x="5086865" y="2843869"/>
                      <a:ext cx="4912262"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2" name="TextBox 291">
                      <a:extLst>
                        <a:ext uri="{FF2B5EF4-FFF2-40B4-BE49-F238E27FC236}">
                          <a16:creationId xmlns:a16="http://schemas.microsoft.com/office/drawing/2014/main" id="{D1F86A35-ADA1-9D4F-A6EC-D58964CC9338}"/>
                        </a:ext>
                      </a:extLst>
                    </p:cNvPr>
                    <p:cNvSpPr txBox="1"/>
                    <p:nvPr/>
                  </p:nvSpPr>
                  <p:spPr>
                    <a:xfrm>
                      <a:off x="6836043" y="2410090"/>
                      <a:ext cx="11610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73737"/>
                          </a:solidFill>
                          <a:effectLst/>
                          <a:uLnTx/>
                          <a:uFillTx/>
                          <a:latin typeface="Arial"/>
                          <a:ea typeface="+mn-ea"/>
                          <a:cs typeface="+mn-cs"/>
                        </a:rPr>
                        <a:t>AWS Transit Gateway </a:t>
                      </a:r>
                    </a:p>
                  </p:txBody>
                </p:sp>
                <p:sp>
                  <p:nvSpPr>
                    <p:cNvPr id="295" name="Line 46">
                      <a:extLst>
                        <a:ext uri="{FF2B5EF4-FFF2-40B4-BE49-F238E27FC236}">
                          <a16:creationId xmlns:a16="http://schemas.microsoft.com/office/drawing/2014/main" id="{A4A669A0-5364-5C4F-B7CE-26EE9CB302D5}"/>
                        </a:ext>
                      </a:extLst>
                    </p:cNvPr>
                    <p:cNvSpPr>
                      <a:spLocks noChangeShapeType="1"/>
                    </p:cNvSpPr>
                    <p:nvPr/>
                  </p:nvSpPr>
                  <p:spPr bwMode="auto">
                    <a:xfrm>
                      <a:off x="7887484" y="1535627"/>
                      <a:ext cx="2111645"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93" name="Graphic 292">
                      <a:extLst>
                        <a:ext uri="{FF2B5EF4-FFF2-40B4-BE49-F238E27FC236}">
                          <a16:creationId xmlns:a16="http://schemas.microsoft.com/office/drawing/2014/main" id="{635B17C2-0DB9-874C-BE5B-3E140732B84D}"/>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7704824" y="2648707"/>
                      <a:ext cx="367628" cy="367628"/>
                    </a:xfrm>
                    <a:prstGeom prst="rect">
                      <a:avLst/>
                    </a:prstGeom>
                  </p:spPr>
                </p:pic>
                <p:sp>
                  <p:nvSpPr>
                    <p:cNvPr id="217" name="Line 46">
                      <a:extLst>
                        <a:ext uri="{FF2B5EF4-FFF2-40B4-BE49-F238E27FC236}">
                          <a16:creationId xmlns:a16="http://schemas.microsoft.com/office/drawing/2014/main" id="{02CFE08B-23BA-8D4D-BA3E-D6862BFA84EF}"/>
                        </a:ext>
                      </a:extLst>
                    </p:cNvPr>
                    <p:cNvSpPr>
                      <a:spLocks noChangeShapeType="1"/>
                    </p:cNvSpPr>
                    <p:nvPr/>
                  </p:nvSpPr>
                  <p:spPr bwMode="auto">
                    <a:xfrm flipH="1">
                      <a:off x="7904610" y="4176535"/>
                      <a:ext cx="1818898"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Line 46">
                      <a:extLst>
                        <a:ext uri="{FF2B5EF4-FFF2-40B4-BE49-F238E27FC236}">
                          <a16:creationId xmlns:a16="http://schemas.microsoft.com/office/drawing/2014/main" id="{31534DE1-077D-3141-8F9E-D486CAEC47A5}"/>
                        </a:ext>
                      </a:extLst>
                    </p:cNvPr>
                    <p:cNvSpPr>
                      <a:spLocks noChangeShapeType="1"/>
                    </p:cNvSpPr>
                    <p:nvPr/>
                  </p:nvSpPr>
                  <p:spPr bwMode="auto">
                    <a:xfrm>
                      <a:off x="10004424" y="1787356"/>
                      <a:ext cx="257958"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0" name="Line 46">
                      <a:extLst>
                        <a:ext uri="{FF2B5EF4-FFF2-40B4-BE49-F238E27FC236}">
                          <a16:creationId xmlns:a16="http://schemas.microsoft.com/office/drawing/2014/main" id="{048E2C16-9942-C640-B6A5-C1AD74B88C26}"/>
                        </a:ext>
                      </a:extLst>
                    </p:cNvPr>
                    <p:cNvSpPr>
                      <a:spLocks noChangeShapeType="1"/>
                    </p:cNvSpPr>
                    <p:nvPr/>
                  </p:nvSpPr>
                  <p:spPr bwMode="auto">
                    <a:xfrm flipH="1">
                      <a:off x="10004425" y="1325001"/>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4" name="Line 46">
                      <a:extLst>
                        <a:ext uri="{FF2B5EF4-FFF2-40B4-BE49-F238E27FC236}">
                          <a16:creationId xmlns:a16="http://schemas.microsoft.com/office/drawing/2014/main" id="{01406FC0-65F3-4F4B-BED4-7134D800E6E0}"/>
                        </a:ext>
                      </a:extLst>
                    </p:cNvPr>
                    <p:cNvSpPr>
                      <a:spLocks noChangeShapeType="1"/>
                    </p:cNvSpPr>
                    <p:nvPr/>
                  </p:nvSpPr>
                  <p:spPr bwMode="auto">
                    <a:xfrm>
                      <a:off x="10004424" y="3099096"/>
                      <a:ext cx="257958"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5" name="Line 46">
                      <a:extLst>
                        <a:ext uri="{FF2B5EF4-FFF2-40B4-BE49-F238E27FC236}">
                          <a16:creationId xmlns:a16="http://schemas.microsoft.com/office/drawing/2014/main" id="{B35FBA57-5A4E-EC46-850F-6E521F9C4F67}"/>
                        </a:ext>
                      </a:extLst>
                    </p:cNvPr>
                    <p:cNvSpPr>
                      <a:spLocks noChangeShapeType="1"/>
                    </p:cNvSpPr>
                    <p:nvPr/>
                  </p:nvSpPr>
                  <p:spPr bwMode="auto">
                    <a:xfrm flipH="1">
                      <a:off x="10004425" y="2636741"/>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0" name="Line 46">
                      <a:extLst>
                        <a:ext uri="{FF2B5EF4-FFF2-40B4-BE49-F238E27FC236}">
                          <a16:creationId xmlns:a16="http://schemas.microsoft.com/office/drawing/2014/main" id="{A8576B00-6B4B-834E-9B9E-9F8FDD5FC234}"/>
                        </a:ext>
                      </a:extLst>
                    </p:cNvPr>
                    <p:cNvSpPr>
                      <a:spLocks noChangeShapeType="1"/>
                    </p:cNvSpPr>
                    <p:nvPr/>
                  </p:nvSpPr>
                  <p:spPr bwMode="auto">
                    <a:xfrm flipH="1">
                      <a:off x="10005784" y="3969524"/>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7" name="Line 46">
                      <a:extLst>
                        <a:ext uri="{FF2B5EF4-FFF2-40B4-BE49-F238E27FC236}">
                          <a16:creationId xmlns:a16="http://schemas.microsoft.com/office/drawing/2014/main" id="{36E62B2C-CC0B-6049-868B-3A8F07FD56EA}"/>
                        </a:ext>
                      </a:extLst>
                    </p:cNvPr>
                    <p:cNvSpPr>
                      <a:spLocks noChangeShapeType="1"/>
                    </p:cNvSpPr>
                    <p:nvPr/>
                  </p:nvSpPr>
                  <p:spPr bwMode="auto">
                    <a:xfrm>
                      <a:off x="10002605" y="2625127"/>
                      <a:ext cx="25977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0" name="Line 46">
                      <a:extLst>
                        <a:ext uri="{FF2B5EF4-FFF2-40B4-BE49-F238E27FC236}">
                          <a16:creationId xmlns:a16="http://schemas.microsoft.com/office/drawing/2014/main" id="{F9B4C6CA-07D4-7B45-B8F8-9EF1B3E86120}"/>
                        </a:ext>
                      </a:extLst>
                    </p:cNvPr>
                    <p:cNvSpPr>
                      <a:spLocks noChangeShapeType="1"/>
                    </p:cNvSpPr>
                    <p:nvPr/>
                  </p:nvSpPr>
                  <p:spPr bwMode="auto">
                    <a:xfrm>
                      <a:off x="10016886" y="1321546"/>
                      <a:ext cx="26499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1" name="Line 46">
                      <a:extLst>
                        <a:ext uri="{FF2B5EF4-FFF2-40B4-BE49-F238E27FC236}">
                          <a16:creationId xmlns:a16="http://schemas.microsoft.com/office/drawing/2014/main" id="{E5B8D8E7-8475-D145-BEF4-C7D9D3E4EDE7}"/>
                        </a:ext>
                      </a:extLst>
                    </p:cNvPr>
                    <p:cNvSpPr>
                      <a:spLocks noChangeShapeType="1"/>
                    </p:cNvSpPr>
                    <p:nvPr/>
                  </p:nvSpPr>
                  <p:spPr bwMode="auto">
                    <a:xfrm>
                      <a:off x="9723508" y="4176535"/>
                      <a:ext cx="282275"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9" name="Line 46">
                      <a:extLst>
                        <a:ext uri="{FF2B5EF4-FFF2-40B4-BE49-F238E27FC236}">
                          <a16:creationId xmlns:a16="http://schemas.microsoft.com/office/drawing/2014/main" id="{CD0B351B-5F6C-7342-8223-4B64C0F6D1F9}"/>
                        </a:ext>
                      </a:extLst>
                    </p:cNvPr>
                    <p:cNvSpPr>
                      <a:spLocks noChangeShapeType="1"/>
                    </p:cNvSpPr>
                    <p:nvPr/>
                  </p:nvSpPr>
                  <p:spPr bwMode="auto">
                    <a:xfrm>
                      <a:off x="10002605" y="4445107"/>
                      <a:ext cx="25977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7" name="Line 46">
                      <a:extLst>
                        <a:ext uri="{FF2B5EF4-FFF2-40B4-BE49-F238E27FC236}">
                          <a16:creationId xmlns:a16="http://schemas.microsoft.com/office/drawing/2014/main" id="{288E9554-D950-CB43-81CE-636D8DD31B86}"/>
                        </a:ext>
                      </a:extLst>
                    </p:cNvPr>
                    <p:cNvSpPr>
                      <a:spLocks noChangeShapeType="1"/>
                    </p:cNvSpPr>
                    <p:nvPr/>
                  </p:nvSpPr>
                  <p:spPr bwMode="auto">
                    <a:xfrm>
                      <a:off x="10009639" y="3961089"/>
                      <a:ext cx="25977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grpSp>
            <p:nvGrpSpPr>
              <p:cNvPr id="253" name="Group 252">
                <a:extLst>
                  <a:ext uri="{FF2B5EF4-FFF2-40B4-BE49-F238E27FC236}">
                    <a16:creationId xmlns:a16="http://schemas.microsoft.com/office/drawing/2014/main" id="{E4B02EEF-CA05-0043-BD31-F9E73DD3C34F}"/>
                  </a:ext>
                </a:extLst>
              </p:cNvPr>
              <p:cNvGrpSpPr/>
              <p:nvPr/>
            </p:nvGrpSpPr>
            <p:grpSpPr>
              <a:xfrm>
                <a:off x="5621689" y="2825226"/>
                <a:ext cx="2039546" cy="1263029"/>
                <a:chOff x="5621689" y="1582167"/>
                <a:chExt cx="2039546" cy="1263029"/>
              </a:xfrm>
            </p:grpSpPr>
            <p:pic>
              <p:nvPicPr>
                <p:cNvPr id="254" name="Graphic 253">
                  <a:extLst>
                    <a:ext uri="{FF2B5EF4-FFF2-40B4-BE49-F238E27FC236}">
                      <a16:creationId xmlns:a16="http://schemas.microsoft.com/office/drawing/2014/main" id="{93944EF7-EABE-234C-B6FB-AE53F8638368}"/>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236928" y="1660411"/>
                  <a:ext cx="227047" cy="227047"/>
                </a:xfrm>
                <a:prstGeom prst="rect">
                  <a:avLst/>
                </a:prstGeom>
              </p:spPr>
            </p:pic>
            <p:sp>
              <p:nvSpPr>
                <p:cNvPr id="257" name="TextBox 256">
                  <a:extLst>
                    <a:ext uri="{FF2B5EF4-FFF2-40B4-BE49-F238E27FC236}">
                      <a16:creationId xmlns:a16="http://schemas.microsoft.com/office/drawing/2014/main" id="{5D376F34-1F0B-F144-9832-B3971BCE4859}"/>
                    </a:ext>
                  </a:extLst>
                </p:cNvPr>
                <p:cNvSpPr txBox="1"/>
                <p:nvPr/>
              </p:nvSpPr>
              <p:spPr>
                <a:xfrm>
                  <a:off x="5621689" y="1866614"/>
                  <a:ext cx="1506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mn-ea"/>
                      <a:cs typeface="+mn-cs"/>
                    </a:rPr>
                    <a:t>AWS Lambda</a:t>
                  </a:r>
                </a:p>
              </p:txBody>
            </p:sp>
            <p:sp>
              <p:nvSpPr>
                <p:cNvPr id="258" name="TextBox 257">
                  <a:extLst>
                    <a:ext uri="{FF2B5EF4-FFF2-40B4-BE49-F238E27FC236}">
                      <a16:creationId xmlns:a16="http://schemas.microsoft.com/office/drawing/2014/main" id="{1B4198F8-003F-424B-8CBA-B1D5DD2F514E}"/>
                    </a:ext>
                  </a:extLst>
                </p:cNvPr>
                <p:cNvSpPr txBox="1"/>
                <p:nvPr/>
              </p:nvSpPr>
              <p:spPr>
                <a:xfrm>
                  <a:off x="6403315" y="1867625"/>
                  <a:ext cx="125792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Amazon Ember" panose="020B0603020204020204" pitchFamily="34" charset="0"/>
                      <a:cs typeface="Amazon Ember" panose="020B0603020204020204" pitchFamily="34" charset="0"/>
                    </a:rPr>
                    <a:t>AWS SNS</a:t>
                  </a:r>
                </a:p>
              </p:txBody>
            </p:sp>
            <p:pic>
              <p:nvPicPr>
                <p:cNvPr id="259" name="Graphic 258">
                  <a:extLst>
                    <a:ext uri="{FF2B5EF4-FFF2-40B4-BE49-F238E27FC236}">
                      <a16:creationId xmlns:a16="http://schemas.microsoft.com/office/drawing/2014/main" id="{06A8B7C2-584B-2A44-9E7A-C635462415B8}"/>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6919033" y="1660411"/>
                  <a:ext cx="227047" cy="227047"/>
                </a:xfrm>
                <a:prstGeom prst="rect">
                  <a:avLst/>
                </a:prstGeom>
              </p:spPr>
            </p:pic>
            <p:sp>
              <p:nvSpPr>
                <p:cNvPr id="261" name="Rectangle 260">
                  <a:extLst>
                    <a:ext uri="{FF2B5EF4-FFF2-40B4-BE49-F238E27FC236}">
                      <a16:creationId xmlns:a16="http://schemas.microsoft.com/office/drawing/2014/main" id="{8A9FECBE-0F31-114F-AB7C-7B2712DFC5DB}"/>
                    </a:ext>
                  </a:extLst>
                </p:cNvPr>
                <p:cNvSpPr/>
                <p:nvPr/>
              </p:nvSpPr>
              <p:spPr>
                <a:xfrm>
                  <a:off x="5973424" y="1582167"/>
                  <a:ext cx="1381066" cy="51657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62" name="Line 46">
                  <a:extLst>
                    <a:ext uri="{FF2B5EF4-FFF2-40B4-BE49-F238E27FC236}">
                      <a16:creationId xmlns:a16="http://schemas.microsoft.com/office/drawing/2014/main" id="{E120F750-5B1C-1941-A3D0-AC7036797A33}"/>
                    </a:ext>
                  </a:extLst>
                </p:cNvPr>
                <p:cNvSpPr>
                  <a:spLocks noChangeShapeType="1"/>
                </p:cNvSpPr>
                <p:nvPr/>
              </p:nvSpPr>
              <p:spPr bwMode="auto">
                <a:xfrm flipH="1">
                  <a:off x="6704108" y="2098741"/>
                  <a:ext cx="0" cy="746455"/>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grpSp>
        <p:nvGrpSpPr>
          <p:cNvPr id="24" name="Group 23">
            <a:extLst>
              <a:ext uri="{FF2B5EF4-FFF2-40B4-BE49-F238E27FC236}">
                <a16:creationId xmlns:a16="http://schemas.microsoft.com/office/drawing/2014/main" id="{32D3C0C5-4D74-1345-B794-47068E771055}"/>
              </a:ext>
            </a:extLst>
          </p:cNvPr>
          <p:cNvGrpSpPr/>
          <p:nvPr/>
        </p:nvGrpSpPr>
        <p:grpSpPr>
          <a:xfrm>
            <a:off x="-60457" y="-26330"/>
            <a:ext cx="12310393" cy="1379706"/>
            <a:chOff x="-60457" y="-26330"/>
            <a:chExt cx="12310393" cy="1379706"/>
          </a:xfrm>
        </p:grpSpPr>
        <p:pic>
          <p:nvPicPr>
            <p:cNvPr id="263" name="Picture 262">
              <a:extLst>
                <a:ext uri="{FF2B5EF4-FFF2-40B4-BE49-F238E27FC236}">
                  <a16:creationId xmlns:a16="http://schemas.microsoft.com/office/drawing/2014/main" id="{1F378B47-BC4B-654E-90BB-1F64D9A4150C}"/>
                </a:ext>
              </a:extLst>
            </p:cNvPr>
            <p:cNvPicPr>
              <a:picLocks noChangeAspect="1"/>
            </p:cNvPicPr>
            <p:nvPr/>
          </p:nvPicPr>
          <p:blipFill rotWithShape="1">
            <a:blip r:embed="rId29">
              <a:extLst>
                <a:ext uri="{837473B0-CC2E-450A-ABE3-18F120FF3D39}">
                  <a1611:picAttrSrcUrl xmlns:a1611="http://schemas.microsoft.com/office/drawing/2016/11/main" r:id="rId30"/>
                </a:ext>
              </a:extLst>
            </a:blip>
            <a:srcRect t="31955" r="182" b="48195"/>
            <a:stretch/>
          </p:blipFill>
          <p:spPr>
            <a:xfrm>
              <a:off x="-60457" y="-19833"/>
              <a:ext cx="12310393" cy="1363788"/>
            </a:xfrm>
            <a:prstGeom prst="rect">
              <a:avLst/>
            </a:prstGeom>
            <a:solidFill>
              <a:schemeClr val="tx1">
                <a:alpha val="0"/>
              </a:schemeClr>
            </a:solidFill>
          </p:spPr>
        </p:pic>
        <p:sp>
          <p:nvSpPr>
            <p:cNvPr id="264" name="Rectangle 263">
              <a:extLst>
                <a:ext uri="{FF2B5EF4-FFF2-40B4-BE49-F238E27FC236}">
                  <a16:creationId xmlns:a16="http://schemas.microsoft.com/office/drawing/2014/main" id="{F4242530-9EDB-7D40-B38E-DDC347F075CE}"/>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cxnSp>
        <p:nvCxnSpPr>
          <p:cNvPr id="266" name="Straight Connector 265">
            <a:extLst>
              <a:ext uri="{FF2B5EF4-FFF2-40B4-BE49-F238E27FC236}">
                <a16:creationId xmlns:a16="http://schemas.microsoft.com/office/drawing/2014/main" id="{F26F0175-8521-0A40-A7DC-3F7D04A1BC42}"/>
              </a:ext>
            </a:extLst>
          </p:cNvPr>
          <p:cNvCxnSpPr>
            <a:cxnSpLocks/>
          </p:cNvCxnSpPr>
          <p:nvPr/>
        </p:nvCxnSpPr>
        <p:spPr>
          <a:xfrm>
            <a:off x="22225" y="4051036"/>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20">
            <a:extLst>
              <a:ext uri="{FF2B5EF4-FFF2-40B4-BE49-F238E27FC236}">
                <a16:creationId xmlns:a16="http://schemas.microsoft.com/office/drawing/2014/main" id="{F464A7B5-0D7C-4B52-92D2-359617D58D9F}"/>
              </a:ext>
            </a:extLst>
          </p:cNvPr>
          <p:cNvSpPr>
            <a:spLocks noGrp="1"/>
          </p:cNvSpPr>
          <p:nvPr>
            <p:ph type="title"/>
          </p:nvPr>
        </p:nvSpPr>
        <p:spPr>
          <a:xfrm>
            <a:off x="454884" y="188640"/>
            <a:ext cx="10820400" cy="878539"/>
          </a:xfrm>
        </p:spPr>
        <p:txBody>
          <a:bodyPr/>
          <a:lstStyle/>
          <a:p>
            <a:r>
              <a:rPr lang="en-US" sz="4000" b="1" dirty="0">
                <a:solidFill>
                  <a:schemeClr val="bg1"/>
                </a:solidFill>
              </a:rPr>
              <a:t>High Level Topology</a:t>
            </a:r>
          </a:p>
        </p:txBody>
      </p:sp>
      <p:sp>
        <p:nvSpPr>
          <p:cNvPr id="269" name="Oval 268">
            <a:extLst>
              <a:ext uri="{FF2B5EF4-FFF2-40B4-BE49-F238E27FC236}">
                <a16:creationId xmlns:a16="http://schemas.microsoft.com/office/drawing/2014/main" id="{6404BD33-7988-C440-84E4-5261AE093203}"/>
              </a:ext>
            </a:extLst>
          </p:cNvPr>
          <p:cNvSpPr/>
          <p:nvPr/>
        </p:nvSpPr>
        <p:spPr>
          <a:xfrm>
            <a:off x="6673986" y="4048463"/>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8010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500"/>
                                        <p:tgtEl>
                                          <p:spTgt spid="2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 presetClass="entr" presetSubtype="0" fill="hold" nodeType="withEffect">
                                  <p:stCondLst>
                                    <p:cond delay="0"/>
                                  </p:stCondLst>
                                  <p:childTnLst>
                                    <p:set>
                                      <p:cBhvr>
                                        <p:cTn id="20" dur="1" fill="hold">
                                          <p:stCondLst>
                                            <p:cond delay="0"/>
                                          </p:stCondLst>
                                        </p:cTn>
                                        <p:tgtEl>
                                          <p:spTgt spid="2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childTnLst>
                                </p:cTn>
                              </p:par>
                              <p:par>
                                <p:cTn id="40" presetID="1" presetClass="entr" presetSubtype="0" fill="hold" nodeType="withEffect">
                                  <p:stCondLst>
                                    <p:cond delay="0"/>
                                  </p:stCondLst>
                                  <p:childTnLst>
                                    <p:set>
                                      <p:cBhvr>
                                        <p:cTn id="41" dur="1" fill="hold">
                                          <p:stCondLst>
                                            <p:cond delay="0"/>
                                          </p:stCondLst>
                                        </p:cTn>
                                        <p:tgtEl>
                                          <p:spTgt spid="25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5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20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9"/>
                                        </p:tgtEl>
                                        <p:attrNameLst>
                                          <p:attrName>style.visibility</p:attrName>
                                        </p:attrNameLst>
                                      </p:cBhvr>
                                      <p:to>
                                        <p:strVal val="visible"/>
                                      </p:to>
                                    </p:set>
                                    <p:animEffect transition="in" filter="fade">
                                      <p:cBhvr>
                                        <p:cTn id="51" dur="2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7" grpId="0"/>
      <p:bldP spid="248" grpId="0"/>
      <p:bldP spid="249" grpId="0"/>
      <p:bldP spid="2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1" name="Group 340">
            <a:extLst>
              <a:ext uri="{FF2B5EF4-FFF2-40B4-BE49-F238E27FC236}">
                <a16:creationId xmlns:a16="http://schemas.microsoft.com/office/drawing/2014/main" id="{6FEFA453-A617-E74C-ACE3-5321C391B7A2}"/>
              </a:ext>
            </a:extLst>
          </p:cNvPr>
          <p:cNvGrpSpPr/>
          <p:nvPr/>
        </p:nvGrpSpPr>
        <p:grpSpPr>
          <a:xfrm>
            <a:off x="-60457" y="-26330"/>
            <a:ext cx="12310393" cy="1379706"/>
            <a:chOff x="-60457" y="-26330"/>
            <a:chExt cx="12310393" cy="1379706"/>
          </a:xfrm>
        </p:grpSpPr>
        <p:pic>
          <p:nvPicPr>
            <p:cNvPr id="342" name="Picture 341">
              <a:extLst>
                <a:ext uri="{FF2B5EF4-FFF2-40B4-BE49-F238E27FC236}">
                  <a16:creationId xmlns:a16="http://schemas.microsoft.com/office/drawing/2014/main" id="{41D2D9D9-37EF-7E4B-B473-2737113D938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343" name="Rectangle 342">
              <a:extLst>
                <a:ext uri="{FF2B5EF4-FFF2-40B4-BE49-F238E27FC236}">
                  <a16:creationId xmlns:a16="http://schemas.microsoft.com/office/drawing/2014/main" id="{A1F772E1-C884-514D-A8B8-EB43D6B04E72}"/>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344" name="Rectangle 343">
            <a:extLst>
              <a:ext uri="{FF2B5EF4-FFF2-40B4-BE49-F238E27FC236}">
                <a16:creationId xmlns:a16="http://schemas.microsoft.com/office/drawing/2014/main" id="{202B7C79-ACF8-B546-AA62-A586783874ED}"/>
              </a:ext>
            </a:extLst>
          </p:cNvPr>
          <p:cNvSpPr/>
          <p:nvPr/>
        </p:nvSpPr>
        <p:spPr>
          <a:xfrm>
            <a:off x="7602367" y="-40001"/>
            <a:ext cx="4589633" cy="1400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295" name="Line 46">
            <a:extLst>
              <a:ext uri="{FF2B5EF4-FFF2-40B4-BE49-F238E27FC236}">
                <a16:creationId xmlns:a16="http://schemas.microsoft.com/office/drawing/2014/main" id="{A4A669A0-5364-5C4F-B7CE-26EE9CB302D5}"/>
              </a:ext>
            </a:extLst>
          </p:cNvPr>
          <p:cNvSpPr>
            <a:spLocks noChangeShapeType="1"/>
          </p:cNvSpPr>
          <p:nvPr/>
        </p:nvSpPr>
        <p:spPr bwMode="auto">
          <a:xfrm>
            <a:off x="7887485" y="2780013"/>
            <a:ext cx="211512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1" name="Line 46">
            <a:extLst>
              <a:ext uri="{FF2B5EF4-FFF2-40B4-BE49-F238E27FC236}">
                <a16:creationId xmlns:a16="http://schemas.microsoft.com/office/drawing/2014/main" id="{7CEBB759-148B-E64D-B739-EE5C07BD7DAC}"/>
              </a:ext>
            </a:extLst>
          </p:cNvPr>
          <p:cNvSpPr>
            <a:spLocks noChangeShapeType="1"/>
          </p:cNvSpPr>
          <p:nvPr/>
        </p:nvSpPr>
        <p:spPr bwMode="auto">
          <a:xfrm flipV="1">
            <a:off x="7887485" y="2778684"/>
            <a:ext cx="0" cy="264091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4" name="Rectangle 143">
            <a:extLst>
              <a:ext uri="{FF2B5EF4-FFF2-40B4-BE49-F238E27FC236}">
                <a16:creationId xmlns:a16="http://schemas.microsoft.com/office/drawing/2014/main" id="{6CFA3C05-15E6-A545-8BE5-1DA80304F328}"/>
              </a:ext>
            </a:extLst>
          </p:cNvPr>
          <p:cNvSpPr/>
          <p:nvPr/>
        </p:nvSpPr>
        <p:spPr>
          <a:xfrm>
            <a:off x="2375706" y="2951901"/>
            <a:ext cx="2703834" cy="2255263"/>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 name="TextBox 2">
            <a:extLst>
              <a:ext uri="{FF2B5EF4-FFF2-40B4-BE49-F238E27FC236}">
                <a16:creationId xmlns:a16="http://schemas.microsoft.com/office/drawing/2014/main" id="{73E809AB-A51C-794E-890D-FD3A4B9F0D27}"/>
              </a:ext>
            </a:extLst>
          </p:cNvPr>
          <p:cNvSpPr txBox="1"/>
          <p:nvPr/>
        </p:nvSpPr>
        <p:spPr>
          <a:xfrm>
            <a:off x="3542619" y="3469143"/>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Global LB</a:t>
            </a:r>
          </a:p>
        </p:txBody>
      </p:sp>
      <p:sp>
        <p:nvSpPr>
          <p:cNvPr id="296" name="Line 46">
            <a:extLst>
              <a:ext uri="{FF2B5EF4-FFF2-40B4-BE49-F238E27FC236}">
                <a16:creationId xmlns:a16="http://schemas.microsoft.com/office/drawing/2014/main" id="{BFD48743-E830-F44B-AB59-DC10E843DB69}"/>
              </a:ext>
            </a:extLst>
          </p:cNvPr>
          <p:cNvSpPr>
            <a:spLocks noChangeShapeType="1"/>
          </p:cNvSpPr>
          <p:nvPr/>
        </p:nvSpPr>
        <p:spPr bwMode="auto">
          <a:xfrm flipH="1">
            <a:off x="5079537" y="4088255"/>
            <a:ext cx="492306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8" name="Rectangle 197">
            <a:extLst>
              <a:ext uri="{FF2B5EF4-FFF2-40B4-BE49-F238E27FC236}">
                <a16:creationId xmlns:a16="http://schemas.microsoft.com/office/drawing/2014/main" id="{BF88188E-1668-AB42-BB3F-84934752D079}"/>
              </a:ext>
            </a:extLst>
          </p:cNvPr>
          <p:cNvSpPr/>
          <p:nvPr/>
        </p:nvSpPr>
        <p:spPr>
          <a:xfrm>
            <a:off x="1252073" y="1628800"/>
            <a:ext cx="10128550" cy="4828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201" name="Graphic 200">
            <a:extLst>
              <a:ext uri="{FF2B5EF4-FFF2-40B4-BE49-F238E27FC236}">
                <a16:creationId xmlns:a16="http://schemas.microsoft.com/office/drawing/2014/main" id="{5EE52CE6-94CC-3249-9C7E-091E4CAEE2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073" y="1628800"/>
            <a:ext cx="295790" cy="295790"/>
          </a:xfrm>
          <a:prstGeom prst="rect">
            <a:avLst/>
          </a:prstGeom>
        </p:spPr>
      </p:pic>
      <p:sp>
        <p:nvSpPr>
          <p:cNvPr id="207" name="Rectangle 206">
            <a:extLst>
              <a:ext uri="{FF2B5EF4-FFF2-40B4-BE49-F238E27FC236}">
                <a16:creationId xmlns:a16="http://schemas.microsoft.com/office/drawing/2014/main" id="{524C9573-7A26-8B44-AF48-13009366186B}"/>
              </a:ext>
            </a:extLst>
          </p:cNvPr>
          <p:cNvSpPr/>
          <p:nvPr/>
        </p:nvSpPr>
        <p:spPr>
          <a:xfrm>
            <a:off x="1579666" y="1960065"/>
            <a:ext cx="9578329" cy="429109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265" name="Graphic 264">
            <a:extLst>
              <a:ext uri="{FF2B5EF4-FFF2-40B4-BE49-F238E27FC236}">
                <a16:creationId xmlns:a16="http://schemas.microsoft.com/office/drawing/2014/main" id="{0D411DD7-CC8E-3648-8F77-C1788CCAD82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73583" y="1950762"/>
            <a:ext cx="295790" cy="295790"/>
          </a:xfrm>
          <a:prstGeom prst="rect">
            <a:avLst/>
          </a:prstGeom>
        </p:spPr>
      </p:pic>
      <p:sp>
        <p:nvSpPr>
          <p:cNvPr id="273" name="Rectangle 272">
            <a:extLst>
              <a:ext uri="{FF2B5EF4-FFF2-40B4-BE49-F238E27FC236}">
                <a16:creationId xmlns:a16="http://schemas.microsoft.com/office/drawing/2014/main" id="{02AA4579-7892-BF45-82E5-3A2666FBFEF5}"/>
              </a:ext>
            </a:extLst>
          </p:cNvPr>
          <p:cNvSpPr/>
          <p:nvPr/>
        </p:nvSpPr>
        <p:spPr>
          <a:xfrm>
            <a:off x="2230638" y="2617233"/>
            <a:ext cx="2980415" cy="32118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7AD9730E-791E-7A4A-B0CC-62C5F65F33F5}"/>
              </a:ext>
            </a:extLst>
          </p:cNvPr>
          <p:cNvSpPr/>
          <p:nvPr/>
        </p:nvSpPr>
        <p:spPr>
          <a:xfrm>
            <a:off x="1547863" y="1658699"/>
            <a:ext cx="9156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a:ea typeface="+mn-ea"/>
                <a:cs typeface="+mn-cs"/>
              </a:rPr>
              <a:t>AWS Cloud</a:t>
            </a:r>
          </a:p>
        </p:txBody>
      </p:sp>
      <p:sp>
        <p:nvSpPr>
          <p:cNvPr id="7" name="Rectangle 6">
            <a:extLst>
              <a:ext uri="{FF2B5EF4-FFF2-40B4-BE49-F238E27FC236}">
                <a16:creationId xmlns:a16="http://schemas.microsoft.com/office/drawing/2014/main" id="{1F4B975F-FF63-7A43-8747-9940F492E574}"/>
              </a:ext>
            </a:extLst>
          </p:cNvPr>
          <p:cNvSpPr/>
          <p:nvPr/>
        </p:nvSpPr>
        <p:spPr>
          <a:xfrm>
            <a:off x="1863288" y="1975013"/>
            <a:ext cx="6335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Region</a:t>
            </a:r>
          </a:p>
        </p:txBody>
      </p:sp>
      <p:sp>
        <p:nvSpPr>
          <p:cNvPr id="9" name="Rectangle 8">
            <a:extLst>
              <a:ext uri="{FF2B5EF4-FFF2-40B4-BE49-F238E27FC236}">
                <a16:creationId xmlns:a16="http://schemas.microsoft.com/office/drawing/2014/main" id="{1116D0D2-9240-8D44-87C4-2C1E636C1C80}"/>
              </a:ext>
            </a:extLst>
          </p:cNvPr>
          <p:cNvSpPr/>
          <p:nvPr/>
        </p:nvSpPr>
        <p:spPr>
          <a:xfrm>
            <a:off x="2284688" y="2643221"/>
            <a:ext cx="121539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sp>
        <p:nvSpPr>
          <p:cNvPr id="292" name="TextBox 291">
            <a:extLst>
              <a:ext uri="{FF2B5EF4-FFF2-40B4-BE49-F238E27FC236}">
                <a16:creationId xmlns:a16="http://schemas.microsoft.com/office/drawing/2014/main" id="{D1F86A35-ADA1-9D4F-A6EC-D58964CC9338}"/>
              </a:ext>
            </a:extLst>
          </p:cNvPr>
          <p:cNvSpPr txBox="1"/>
          <p:nvPr/>
        </p:nvSpPr>
        <p:spPr>
          <a:xfrm>
            <a:off x="6836043" y="3654476"/>
            <a:ext cx="11610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73737"/>
                </a:solidFill>
                <a:effectLst/>
                <a:uLnTx/>
                <a:uFillTx/>
                <a:latin typeface="Arial"/>
                <a:ea typeface="+mn-ea"/>
                <a:cs typeface="+mn-cs"/>
              </a:rPr>
              <a:t>AWS Transit Gateway </a:t>
            </a:r>
          </a:p>
        </p:txBody>
      </p:sp>
      <p:pic>
        <p:nvPicPr>
          <p:cNvPr id="293" name="Graphic 292">
            <a:extLst>
              <a:ext uri="{FF2B5EF4-FFF2-40B4-BE49-F238E27FC236}">
                <a16:creationId xmlns:a16="http://schemas.microsoft.com/office/drawing/2014/main" id="{635B17C2-0DB9-874C-BE5B-3E140732B84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04824" y="3893093"/>
            <a:ext cx="367628" cy="367628"/>
          </a:xfrm>
          <a:prstGeom prst="rect">
            <a:avLst/>
          </a:prstGeom>
        </p:spPr>
      </p:pic>
      <p:grpSp>
        <p:nvGrpSpPr>
          <p:cNvPr id="5" name="Group 4">
            <a:extLst>
              <a:ext uri="{FF2B5EF4-FFF2-40B4-BE49-F238E27FC236}">
                <a16:creationId xmlns:a16="http://schemas.microsoft.com/office/drawing/2014/main" id="{46BBF26D-F448-5145-9E49-836DB9C7D200}"/>
              </a:ext>
            </a:extLst>
          </p:cNvPr>
          <p:cNvGrpSpPr/>
          <p:nvPr/>
        </p:nvGrpSpPr>
        <p:grpSpPr>
          <a:xfrm>
            <a:off x="5621689" y="2825226"/>
            <a:ext cx="2039546" cy="1263029"/>
            <a:chOff x="5621689" y="1582167"/>
            <a:chExt cx="2039546" cy="1263029"/>
          </a:xfrm>
        </p:grpSpPr>
        <p:pic>
          <p:nvPicPr>
            <p:cNvPr id="299" name="Graphic 298">
              <a:extLst>
                <a:ext uri="{FF2B5EF4-FFF2-40B4-BE49-F238E27FC236}">
                  <a16:creationId xmlns:a16="http://schemas.microsoft.com/office/drawing/2014/main" id="{1E1518AB-EF32-F547-B023-1060C386084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236928" y="1660411"/>
              <a:ext cx="227047" cy="227047"/>
            </a:xfrm>
            <a:prstGeom prst="rect">
              <a:avLst/>
            </a:prstGeom>
          </p:spPr>
        </p:pic>
        <p:sp>
          <p:nvSpPr>
            <p:cNvPr id="300" name="TextBox 299">
              <a:extLst>
                <a:ext uri="{FF2B5EF4-FFF2-40B4-BE49-F238E27FC236}">
                  <a16:creationId xmlns:a16="http://schemas.microsoft.com/office/drawing/2014/main" id="{75449F2B-0883-6243-B6B6-00C23525D8FE}"/>
                </a:ext>
              </a:extLst>
            </p:cNvPr>
            <p:cNvSpPr txBox="1"/>
            <p:nvPr/>
          </p:nvSpPr>
          <p:spPr>
            <a:xfrm>
              <a:off x="5621689" y="1866614"/>
              <a:ext cx="1506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mn-ea"/>
                  <a:cs typeface="+mn-cs"/>
                </a:rPr>
                <a:t>AWS Lambda</a:t>
              </a:r>
            </a:p>
          </p:txBody>
        </p:sp>
        <p:sp>
          <p:nvSpPr>
            <p:cNvPr id="301" name="TextBox 300">
              <a:extLst>
                <a:ext uri="{FF2B5EF4-FFF2-40B4-BE49-F238E27FC236}">
                  <a16:creationId xmlns:a16="http://schemas.microsoft.com/office/drawing/2014/main" id="{4518AAE3-5C05-784C-943E-DD032F8DFE0A}"/>
                </a:ext>
              </a:extLst>
            </p:cNvPr>
            <p:cNvSpPr txBox="1"/>
            <p:nvPr/>
          </p:nvSpPr>
          <p:spPr>
            <a:xfrm>
              <a:off x="6403315" y="1867625"/>
              <a:ext cx="125792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Amazon Ember" panose="020B0603020204020204" pitchFamily="34" charset="0"/>
                  <a:cs typeface="Amazon Ember" panose="020B0603020204020204" pitchFamily="34" charset="0"/>
                </a:rPr>
                <a:t>AWS SNS</a:t>
              </a:r>
            </a:p>
          </p:txBody>
        </p:sp>
        <p:pic>
          <p:nvPicPr>
            <p:cNvPr id="302" name="Graphic 301">
              <a:extLst>
                <a:ext uri="{FF2B5EF4-FFF2-40B4-BE49-F238E27FC236}">
                  <a16:creationId xmlns:a16="http://schemas.microsoft.com/office/drawing/2014/main" id="{0503882C-69E6-4E4C-AD7E-B0AEFA66532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19033" y="1660411"/>
              <a:ext cx="227047" cy="227047"/>
            </a:xfrm>
            <a:prstGeom prst="rect">
              <a:avLst/>
            </a:prstGeom>
          </p:spPr>
        </p:pic>
        <p:sp>
          <p:nvSpPr>
            <p:cNvPr id="46" name="Rectangle 45">
              <a:extLst>
                <a:ext uri="{FF2B5EF4-FFF2-40B4-BE49-F238E27FC236}">
                  <a16:creationId xmlns:a16="http://schemas.microsoft.com/office/drawing/2014/main" id="{9082BF3F-92FF-2F48-B5BC-F06C0A94A1FE}"/>
                </a:ext>
              </a:extLst>
            </p:cNvPr>
            <p:cNvSpPr/>
            <p:nvPr/>
          </p:nvSpPr>
          <p:spPr>
            <a:xfrm>
              <a:off x="5973424" y="1582167"/>
              <a:ext cx="1381066" cy="51657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47" name="Line 46">
              <a:extLst>
                <a:ext uri="{FF2B5EF4-FFF2-40B4-BE49-F238E27FC236}">
                  <a16:creationId xmlns:a16="http://schemas.microsoft.com/office/drawing/2014/main" id="{49ABCB4C-FC53-944F-8B1C-2E4C6369B117}"/>
                </a:ext>
              </a:extLst>
            </p:cNvPr>
            <p:cNvSpPr>
              <a:spLocks noChangeShapeType="1"/>
            </p:cNvSpPr>
            <p:nvPr/>
          </p:nvSpPr>
          <p:spPr bwMode="auto">
            <a:xfrm flipH="1">
              <a:off x="6704108" y="2098741"/>
              <a:ext cx="0" cy="746455"/>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49" name="Group 48">
            <a:extLst>
              <a:ext uri="{FF2B5EF4-FFF2-40B4-BE49-F238E27FC236}">
                <a16:creationId xmlns:a16="http://schemas.microsoft.com/office/drawing/2014/main" id="{F965B9A2-B967-6D44-87B7-8BB6AADFC8CC}"/>
              </a:ext>
            </a:extLst>
          </p:cNvPr>
          <p:cNvGrpSpPr/>
          <p:nvPr/>
        </p:nvGrpSpPr>
        <p:grpSpPr>
          <a:xfrm>
            <a:off x="4508298" y="3077831"/>
            <a:ext cx="352871" cy="308756"/>
            <a:chOff x="-6686550" y="2978151"/>
            <a:chExt cx="1301750" cy="1244600"/>
          </a:xfrm>
          <a:solidFill>
            <a:schemeClr val="tx1"/>
          </a:solidFill>
        </p:grpSpPr>
        <p:sp>
          <p:nvSpPr>
            <p:cNvPr id="50" name="Freeform 50">
              <a:extLst>
                <a:ext uri="{FF2B5EF4-FFF2-40B4-BE49-F238E27FC236}">
                  <a16:creationId xmlns:a16="http://schemas.microsoft.com/office/drawing/2014/main" id="{CBA1F2CA-722D-0744-8616-309E91235F99}"/>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Freeform 51">
              <a:extLst>
                <a:ext uri="{FF2B5EF4-FFF2-40B4-BE49-F238E27FC236}">
                  <a16:creationId xmlns:a16="http://schemas.microsoft.com/office/drawing/2014/main" id="{3204F798-D4C8-6941-A7E7-6691A569BD7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 name="Freeform 52">
              <a:extLst>
                <a:ext uri="{FF2B5EF4-FFF2-40B4-BE49-F238E27FC236}">
                  <a16:creationId xmlns:a16="http://schemas.microsoft.com/office/drawing/2014/main" id="{9D2C359D-77FE-A246-9520-739E2787A7C4}"/>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3" name="Freeform 53">
              <a:extLst>
                <a:ext uri="{FF2B5EF4-FFF2-40B4-BE49-F238E27FC236}">
                  <a16:creationId xmlns:a16="http://schemas.microsoft.com/office/drawing/2014/main" id="{E99B78EA-FC60-EC4F-B55C-57868942A87D}"/>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5" name="Group 54">
            <a:extLst>
              <a:ext uri="{FF2B5EF4-FFF2-40B4-BE49-F238E27FC236}">
                <a16:creationId xmlns:a16="http://schemas.microsoft.com/office/drawing/2014/main" id="{997CDE1B-9C76-D843-A7A7-7A618ECA1A12}"/>
              </a:ext>
            </a:extLst>
          </p:cNvPr>
          <p:cNvGrpSpPr/>
          <p:nvPr/>
        </p:nvGrpSpPr>
        <p:grpSpPr>
          <a:xfrm>
            <a:off x="3925829" y="3069647"/>
            <a:ext cx="303405" cy="319913"/>
            <a:chOff x="-4238625" y="2822576"/>
            <a:chExt cx="1309687" cy="1425575"/>
          </a:xfrm>
          <a:solidFill>
            <a:schemeClr val="tx1"/>
          </a:solidFill>
        </p:grpSpPr>
        <p:sp>
          <p:nvSpPr>
            <p:cNvPr id="56" name="Freeform 54">
              <a:extLst>
                <a:ext uri="{FF2B5EF4-FFF2-40B4-BE49-F238E27FC236}">
                  <a16:creationId xmlns:a16="http://schemas.microsoft.com/office/drawing/2014/main" id="{19777791-AD7A-2F46-97F2-76994FF77595}"/>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55">
              <a:extLst>
                <a:ext uri="{FF2B5EF4-FFF2-40B4-BE49-F238E27FC236}">
                  <a16:creationId xmlns:a16="http://schemas.microsoft.com/office/drawing/2014/main" id="{307A87E5-C4BF-E44A-8887-608980182523}"/>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56">
              <a:extLst>
                <a:ext uri="{FF2B5EF4-FFF2-40B4-BE49-F238E27FC236}">
                  <a16:creationId xmlns:a16="http://schemas.microsoft.com/office/drawing/2014/main" id="{B86A63D4-A2D3-D949-A4F7-957F772DA643}"/>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57">
              <a:extLst>
                <a:ext uri="{FF2B5EF4-FFF2-40B4-BE49-F238E27FC236}">
                  <a16:creationId xmlns:a16="http://schemas.microsoft.com/office/drawing/2014/main" id="{BD450A42-562E-B440-8885-F0C53034AD2B}"/>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58">
              <a:extLst>
                <a:ext uri="{FF2B5EF4-FFF2-40B4-BE49-F238E27FC236}">
                  <a16:creationId xmlns:a16="http://schemas.microsoft.com/office/drawing/2014/main" id="{4E2CD766-94C7-C24F-939C-D513E7FB669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Freeform 59">
              <a:extLst>
                <a:ext uri="{FF2B5EF4-FFF2-40B4-BE49-F238E27FC236}">
                  <a16:creationId xmlns:a16="http://schemas.microsoft.com/office/drawing/2014/main" id="{36B89FD7-8660-5C4F-BD37-135CF7E70C2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B0522FD-92F4-9F42-9D15-F80B62FB57FE}"/>
              </a:ext>
            </a:extLst>
          </p:cNvPr>
          <p:cNvGrpSpPr/>
          <p:nvPr/>
        </p:nvGrpSpPr>
        <p:grpSpPr>
          <a:xfrm>
            <a:off x="3314584" y="3089429"/>
            <a:ext cx="284717" cy="250998"/>
            <a:chOff x="24620538" y="-23895050"/>
            <a:chExt cx="3367088" cy="2820988"/>
          </a:xfrm>
          <a:solidFill>
            <a:schemeClr val="tx1"/>
          </a:solidFill>
        </p:grpSpPr>
        <p:sp>
          <p:nvSpPr>
            <p:cNvPr id="64" name="Freeform 1058">
              <a:extLst>
                <a:ext uri="{FF2B5EF4-FFF2-40B4-BE49-F238E27FC236}">
                  <a16:creationId xmlns:a16="http://schemas.microsoft.com/office/drawing/2014/main" id="{5363BE23-FA81-7D48-92A7-484084A79F85}"/>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1059">
              <a:extLst>
                <a:ext uri="{FF2B5EF4-FFF2-40B4-BE49-F238E27FC236}">
                  <a16:creationId xmlns:a16="http://schemas.microsoft.com/office/drawing/2014/main" id="{7B494535-B3B8-2444-B81E-442884AB70CF}"/>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1060">
              <a:extLst>
                <a:ext uri="{FF2B5EF4-FFF2-40B4-BE49-F238E27FC236}">
                  <a16:creationId xmlns:a16="http://schemas.microsoft.com/office/drawing/2014/main" id="{CC8D9F92-A6B0-FB48-8ABC-58060F9882BD}"/>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Freeform 1061">
              <a:extLst>
                <a:ext uri="{FF2B5EF4-FFF2-40B4-BE49-F238E27FC236}">
                  <a16:creationId xmlns:a16="http://schemas.microsoft.com/office/drawing/2014/main" id="{AF59FDA3-14D6-5F43-9915-46C48B9BCEC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Freeform 1062">
              <a:extLst>
                <a:ext uri="{FF2B5EF4-FFF2-40B4-BE49-F238E27FC236}">
                  <a16:creationId xmlns:a16="http://schemas.microsoft.com/office/drawing/2014/main" id="{066168F2-CC7B-8040-99D8-5DA1AFC1C1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Freeform 1063">
              <a:extLst>
                <a:ext uri="{FF2B5EF4-FFF2-40B4-BE49-F238E27FC236}">
                  <a16:creationId xmlns:a16="http://schemas.microsoft.com/office/drawing/2014/main" id="{763215A8-A6B0-3141-9937-2051C8A94C4E}"/>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064">
              <a:extLst>
                <a:ext uri="{FF2B5EF4-FFF2-40B4-BE49-F238E27FC236}">
                  <a16:creationId xmlns:a16="http://schemas.microsoft.com/office/drawing/2014/main" id="{FD21F207-F453-0F46-B3D5-6FD52AC1B65A}"/>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Freeform 1065">
              <a:extLst>
                <a:ext uri="{FF2B5EF4-FFF2-40B4-BE49-F238E27FC236}">
                  <a16:creationId xmlns:a16="http://schemas.microsoft.com/office/drawing/2014/main" id="{A8413A8E-7628-A845-850D-1D0FAC359A4D}"/>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Freeform 1066">
              <a:extLst>
                <a:ext uri="{FF2B5EF4-FFF2-40B4-BE49-F238E27FC236}">
                  <a16:creationId xmlns:a16="http://schemas.microsoft.com/office/drawing/2014/main" id="{8045E2B2-CE73-FE49-A3C8-BF06C0A9C9D2}"/>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Freeform 1067">
              <a:extLst>
                <a:ext uri="{FF2B5EF4-FFF2-40B4-BE49-F238E27FC236}">
                  <a16:creationId xmlns:a16="http://schemas.microsoft.com/office/drawing/2014/main" id="{37E9B556-B099-BC4B-BCAA-C87794A09DF9}"/>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Freeform 1068">
              <a:extLst>
                <a:ext uri="{FF2B5EF4-FFF2-40B4-BE49-F238E27FC236}">
                  <a16:creationId xmlns:a16="http://schemas.microsoft.com/office/drawing/2014/main" id="{FD39027E-2CEF-B045-89A0-47E35C572338}"/>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reeform 1069">
              <a:extLst>
                <a:ext uri="{FF2B5EF4-FFF2-40B4-BE49-F238E27FC236}">
                  <a16:creationId xmlns:a16="http://schemas.microsoft.com/office/drawing/2014/main" id="{A78654D1-0128-D444-9439-DD456F140C8D}"/>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Freeform 1070">
              <a:extLst>
                <a:ext uri="{FF2B5EF4-FFF2-40B4-BE49-F238E27FC236}">
                  <a16:creationId xmlns:a16="http://schemas.microsoft.com/office/drawing/2014/main" id="{0542A78A-91C0-384B-95FE-5805563BCE23}"/>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1071">
              <a:extLst>
                <a:ext uri="{FF2B5EF4-FFF2-40B4-BE49-F238E27FC236}">
                  <a16:creationId xmlns:a16="http://schemas.microsoft.com/office/drawing/2014/main" id="{99510416-1BCC-CB43-9422-6A46BC239609}"/>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Freeform 1072">
              <a:extLst>
                <a:ext uri="{FF2B5EF4-FFF2-40B4-BE49-F238E27FC236}">
                  <a16:creationId xmlns:a16="http://schemas.microsoft.com/office/drawing/2014/main" id="{78F68B13-DE35-C748-AFC1-679E3B5ABCD9}"/>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4DE48914-C0DF-314C-A03D-3CED99E3260A}"/>
              </a:ext>
            </a:extLst>
          </p:cNvPr>
          <p:cNvGrpSpPr/>
          <p:nvPr/>
        </p:nvGrpSpPr>
        <p:grpSpPr>
          <a:xfrm>
            <a:off x="2640853" y="3099456"/>
            <a:ext cx="334861" cy="256171"/>
            <a:chOff x="-12407900" y="363538"/>
            <a:chExt cx="1390650" cy="1131888"/>
          </a:xfrm>
          <a:solidFill>
            <a:schemeClr val="tx1"/>
          </a:solidFill>
        </p:grpSpPr>
        <p:sp>
          <p:nvSpPr>
            <p:cNvPr id="81" name="Freeform 69">
              <a:extLst>
                <a:ext uri="{FF2B5EF4-FFF2-40B4-BE49-F238E27FC236}">
                  <a16:creationId xmlns:a16="http://schemas.microsoft.com/office/drawing/2014/main" id="{827C080E-D493-6A49-887B-52059A963D36}"/>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70">
              <a:extLst>
                <a:ext uri="{FF2B5EF4-FFF2-40B4-BE49-F238E27FC236}">
                  <a16:creationId xmlns:a16="http://schemas.microsoft.com/office/drawing/2014/main" id="{67428E97-0794-3149-85D2-1115B15F8C0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233DD107-485F-EB42-AB26-814BD5F475A6}"/>
              </a:ext>
            </a:extLst>
          </p:cNvPr>
          <p:cNvGrpSpPr/>
          <p:nvPr/>
        </p:nvGrpSpPr>
        <p:grpSpPr>
          <a:xfrm>
            <a:off x="2624807" y="3743140"/>
            <a:ext cx="343052" cy="288091"/>
            <a:chOff x="-26458863" y="19407188"/>
            <a:chExt cx="3997325" cy="3652838"/>
          </a:xfrm>
          <a:solidFill>
            <a:schemeClr val="tx1"/>
          </a:solidFill>
        </p:grpSpPr>
        <p:sp>
          <p:nvSpPr>
            <p:cNvPr id="85" name="Freeform 985">
              <a:extLst>
                <a:ext uri="{FF2B5EF4-FFF2-40B4-BE49-F238E27FC236}">
                  <a16:creationId xmlns:a16="http://schemas.microsoft.com/office/drawing/2014/main" id="{7EFA40B6-5A82-854E-B9E4-757F7968FD3C}"/>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986">
              <a:extLst>
                <a:ext uri="{FF2B5EF4-FFF2-40B4-BE49-F238E27FC236}">
                  <a16:creationId xmlns:a16="http://schemas.microsoft.com/office/drawing/2014/main" id="{BE751586-107D-AC42-B186-ACCF595189C0}"/>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987">
              <a:extLst>
                <a:ext uri="{FF2B5EF4-FFF2-40B4-BE49-F238E27FC236}">
                  <a16:creationId xmlns:a16="http://schemas.microsoft.com/office/drawing/2014/main" id="{ACF19DF5-CEA4-AE46-B76A-6D34053039CC}"/>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988">
              <a:extLst>
                <a:ext uri="{FF2B5EF4-FFF2-40B4-BE49-F238E27FC236}">
                  <a16:creationId xmlns:a16="http://schemas.microsoft.com/office/drawing/2014/main" id="{B42D52A9-282F-B94B-A0D7-27AA722B83B6}"/>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989">
              <a:extLst>
                <a:ext uri="{FF2B5EF4-FFF2-40B4-BE49-F238E27FC236}">
                  <a16:creationId xmlns:a16="http://schemas.microsoft.com/office/drawing/2014/main" id="{9EF54D17-BA70-F14C-BCA2-DE08DD91CAB5}"/>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990">
              <a:extLst>
                <a:ext uri="{FF2B5EF4-FFF2-40B4-BE49-F238E27FC236}">
                  <a16:creationId xmlns:a16="http://schemas.microsoft.com/office/drawing/2014/main" id="{B0BFF3C0-BF25-2344-808C-1A0675C5E89A}"/>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91">
              <a:extLst>
                <a:ext uri="{FF2B5EF4-FFF2-40B4-BE49-F238E27FC236}">
                  <a16:creationId xmlns:a16="http://schemas.microsoft.com/office/drawing/2014/main" id="{F76E0828-F824-1647-B675-52EA479C7F7E}"/>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92">
              <a:extLst>
                <a:ext uri="{FF2B5EF4-FFF2-40B4-BE49-F238E27FC236}">
                  <a16:creationId xmlns:a16="http://schemas.microsoft.com/office/drawing/2014/main" id="{16F9BB84-FF0F-9F4F-AA67-B5E2DE2A6237}"/>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93">
              <a:extLst>
                <a:ext uri="{FF2B5EF4-FFF2-40B4-BE49-F238E27FC236}">
                  <a16:creationId xmlns:a16="http://schemas.microsoft.com/office/drawing/2014/main" id="{E73C51A1-B20C-9C42-B958-81F30241EB9B}"/>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Freeform 994">
              <a:extLst>
                <a:ext uri="{FF2B5EF4-FFF2-40B4-BE49-F238E27FC236}">
                  <a16:creationId xmlns:a16="http://schemas.microsoft.com/office/drawing/2014/main" id="{C6F9F912-6784-A64F-BC56-F52821FAD27C}"/>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Freeform 995">
              <a:extLst>
                <a:ext uri="{FF2B5EF4-FFF2-40B4-BE49-F238E27FC236}">
                  <a16:creationId xmlns:a16="http://schemas.microsoft.com/office/drawing/2014/main" id="{2FE1A9F5-C512-0348-9F7F-AA6C5FD5BC1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Freeform 996">
              <a:extLst>
                <a:ext uri="{FF2B5EF4-FFF2-40B4-BE49-F238E27FC236}">
                  <a16:creationId xmlns:a16="http://schemas.microsoft.com/office/drawing/2014/main" id="{F23F09BB-5F04-7C42-9EE5-443F7DF0F182}"/>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Freeform 997">
              <a:extLst>
                <a:ext uri="{FF2B5EF4-FFF2-40B4-BE49-F238E27FC236}">
                  <a16:creationId xmlns:a16="http://schemas.microsoft.com/office/drawing/2014/main" id="{A14024FB-BB56-5A47-B5D8-45FDBD1F12C9}"/>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AFDFA2CC-F922-7442-8B98-26981ECDCE88}"/>
              </a:ext>
            </a:extLst>
          </p:cNvPr>
          <p:cNvGrpSpPr/>
          <p:nvPr/>
        </p:nvGrpSpPr>
        <p:grpSpPr>
          <a:xfrm>
            <a:off x="3327124" y="3763092"/>
            <a:ext cx="277416" cy="269843"/>
            <a:chOff x="998790" y="3149100"/>
            <a:chExt cx="609246" cy="586943"/>
          </a:xfrm>
          <a:solidFill>
            <a:schemeClr val="tx1"/>
          </a:solidFill>
        </p:grpSpPr>
        <p:sp>
          <p:nvSpPr>
            <p:cNvPr id="100" name="Freeform 897">
              <a:extLst>
                <a:ext uri="{FF2B5EF4-FFF2-40B4-BE49-F238E27FC236}">
                  <a16:creationId xmlns:a16="http://schemas.microsoft.com/office/drawing/2014/main" id="{AF86CE2D-C9B5-F24B-8289-C9CBD39C54C4}"/>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900">
              <a:extLst>
                <a:ext uri="{FF2B5EF4-FFF2-40B4-BE49-F238E27FC236}">
                  <a16:creationId xmlns:a16="http://schemas.microsoft.com/office/drawing/2014/main" id="{695353A6-3DF3-4349-B5A8-CA2E63DDA828}"/>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Freeform 901">
              <a:extLst>
                <a:ext uri="{FF2B5EF4-FFF2-40B4-BE49-F238E27FC236}">
                  <a16:creationId xmlns:a16="http://schemas.microsoft.com/office/drawing/2014/main" id="{E4C81AAB-044F-2A49-98A5-345BF0109CC2}"/>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04" name="Freeform 12">
            <a:extLst>
              <a:ext uri="{FF2B5EF4-FFF2-40B4-BE49-F238E27FC236}">
                <a16:creationId xmlns:a16="http://schemas.microsoft.com/office/drawing/2014/main" id="{C1B47851-40C6-0645-A98E-430AF5E30641}"/>
              </a:ext>
            </a:extLst>
          </p:cNvPr>
          <p:cNvSpPr>
            <a:spLocks noEditPoints="1"/>
          </p:cNvSpPr>
          <p:nvPr/>
        </p:nvSpPr>
        <p:spPr bwMode="auto">
          <a:xfrm>
            <a:off x="3914699" y="3757183"/>
            <a:ext cx="306302" cy="33464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06" name="Group 105">
            <a:extLst>
              <a:ext uri="{FF2B5EF4-FFF2-40B4-BE49-F238E27FC236}">
                <a16:creationId xmlns:a16="http://schemas.microsoft.com/office/drawing/2014/main" id="{A837959E-BD69-D349-9593-D8A81CBBEE79}"/>
              </a:ext>
            </a:extLst>
          </p:cNvPr>
          <p:cNvGrpSpPr>
            <a:grpSpLocks noChangeAspect="1"/>
          </p:cNvGrpSpPr>
          <p:nvPr/>
        </p:nvGrpSpPr>
        <p:grpSpPr>
          <a:xfrm>
            <a:off x="4531831" y="3742954"/>
            <a:ext cx="325971" cy="345738"/>
            <a:chOff x="-12342813" y="5549900"/>
            <a:chExt cx="1230313" cy="1304925"/>
          </a:xfrm>
          <a:solidFill>
            <a:schemeClr val="tx1"/>
          </a:solidFill>
        </p:grpSpPr>
        <p:sp>
          <p:nvSpPr>
            <p:cNvPr id="107" name="Freeform 13">
              <a:extLst>
                <a:ext uri="{FF2B5EF4-FFF2-40B4-BE49-F238E27FC236}">
                  <a16:creationId xmlns:a16="http://schemas.microsoft.com/office/drawing/2014/main" id="{879CE7F6-8724-2E48-92F6-74FF724D8D4C}"/>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Freeform 14">
              <a:extLst>
                <a:ext uri="{FF2B5EF4-FFF2-40B4-BE49-F238E27FC236}">
                  <a16:creationId xmlns:a16="http://schemas.microsoft.com/office/drawing/2014/main" id="{EB5D000E-542E-C34E-8A38-73C480524A1B}"/>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9" name="Freeform 15">
              <a:extLst>
                <a:ext uri="{FF2B5EF4-FFF2-40B4-BE49-F238E27FC236}">
                  <a16:creationId xmlns:a16="http://schemas.microsoft.com/office/drawing/2014/main" id="{6867D975-FBA5-8C4F-BC13-D3723F02E495}"/>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Freeform 16">
              <a:extLst>
                <a:ext uri="{FF2B5EF4-FFF2-40B4-BE49-F238E27FC236}">
                  <a16:creationId xmlns:a16="http://schemas.microsoft.com/office/drawing/2014/main" id="{3D167DE3-951D-EF41-A026-3C5FC136B24E}"/>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Freeform 17">
              <a:extLst>
                <a:ext uri="{FF2B5EF4-FFF2-40B4-BE49-F238E27FC236}">
                  <a16:creationId xmlns:a16="http://schemas.microsoft.com/office/drawing/2014/main" id="{A9FE19B7-3F61-9C4A-8E36-7EE79EE6A001}"/>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Freeform 18">
              <a:extLst>
                <a:ext uri="{FF2B5EF4-FFF2-40B4-BE49-F238E27FC236}">
                  <a16:creationId xmlns:a16="http://schemas.microsoft.com/office/drawing/2014/main" id="{C2ECF02D-7A2E-444C-8993-3FB2EF4E59CD}"/>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3" name="Freeform 19">
              <a:extLst>
                <a:ext uri="{FF2B5EF4-FFF2-40B4-BE49-F238E27FC236}">
                  <a16:creationId xmlns:a16="http://schemas.microsoft.com/office/drawing/2014/main" id="{CD142662-1FA6-314D-BCF9-321A5D225E55}"/>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Freeform 20">
              <a:extLst>
                <a:ext uri="{FF2B5EF4-FFF2-40B4-BE49-F238E27FC236}">
                  <a16:creationId xmlns:a16="http://schemas.microsoft.com/office/drawing/2014/main" id="{F047D758-81BB-EE4E-8E4D-A9836A363F00}"/>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5" name="Freeform 21">
              <a:extLst>
                <a:ext uri="{FF2B5EF4-FFF2-40B4-BE49-F238E27FC236}">
                  <a16:creationId xmlns:a16="http://schemas.microsoft.com/office/drawing/2014/main" id="{A4BE1CA1-0089-F840-9E2B-4D26CA5AD130}"/>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6" name="Freeform 22">
              <a:extLst>
                <a:ext uri="{FF2B5EF4-FFF2-40B4-BE49-F238E27FC236}">
                  <a16:creationId xmlns:a16="http://schemas.microsoft.com/office/drawing/2014/main" id="{D575F523-02E8-0341-B87F-EB1CA890F3C3}"/>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30" name="TextBox 129">
            <a:extLst>
              <a:ext uri="{FF2B5EF4-FFF2-40B4-BE49-F238E27FC236}">
                <a16:creationId xmlns:a16="http://schemas.microsoft.com/office/drawing/2014/main" id="{D4E1D68E-2E78-ED4A-B6C4-473C44F389FA}"/>
              </a:ext>
            </a:extLst>
          </p:cNvPr>
          <p:cNvSpPr txBox="1"/>
          <p:nvPr/>
        </p:nvSpPr>
        <p:spPr>
          <a:xfrm>
            <a:off x="3105295" y="3399120"/>
            <a:ext cx="67837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Network Firewall</a:t>
            </a:r>
          </a:p>
        </p:txBody>
      </p:sp>
      <p:sp>
        <p:nvSpPr>
          <p:cNvPr id="133" name="TextBox 132">
            <a:extLst>
              <a:ext uri="{FF2B5EF4-FFF2-40B4-BE49-F238E27FC236}">
                <a16:creationId xmlns:a16="http://schemas.microsoft.com/office/drawing/2014/main" id="{A0C10790-AB47-9D46-B68B-690D543F70C2}"/>
              </a:ext>
            </a:extLst>
          </p:cNvPr>
          <p:cNvSpPr txBox="1"/>
          <p:nvPr/>
        </p:nvSpPr>
        <p:spPr>
          <a:xfrm>
            <a:off x="2381700" y="339857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Web App Firewall</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0DC66361-8CE2-014F-A5F7-D9CE778F4300}"/>
              </a:ext>
            </a:extLst>
          </p:cNvPr>
          <p:cNvSpPr txBox="1"/>
          <p:nvPr/>
        </p:nvSpPr>
        <p:spPr>
          <a:xfrm>
            <a:off x="2347562" y="410802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DDoS + Bot Protection</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3DDF60AF-6491-9B4C-9B88-EAAF0B400B64}"/>
              </a:ext>
            </a:extLst>
          </p:cNvPr>
          <p:cNvSpPr txBox="1"/>
          <p:nvPr/>
        </p:nvSpPr>
        <p:spPr>
          <a:xfrm>
            <a:off x="3119800" y="410114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Access Mgmt.</a:t>
            </a:r>
          </a:p>
        </p:txBody>
      </p:sp>
      <p:sp>
        <p:nvSpPr>
          <p:cNvPr id="137" name="TextBox 136">
            <a:extLst>
              <a:ext uri="{FF2B5EF4-FFF2-40B4-BE49-F238E27FC236}">
                <a16:creationId xmlns:a16="http://schemas.microsoft.com/office/drawing/2014/main" id="{BAC45E12-9A5B-504D-9D13-495AB9CD53BF}"/>
              </a:ext>
            </a:extLst>
          </p:cNvPr>
          <p:cNvSpPr txBox="1"/>
          <p:nvPr/>
        </p:nvSpPr>
        <p:spPr>
          <a:xfrm>
            <a:off x="3715169" y="410510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SSL Inspection</a:t>
            </a:r>
          </a:p>
        </p:txBody>
      </p:sp>
      <p:sp>
        <p:nvSpPr>
          <p:cNvPr id="139" name="TextBox 138">
            <a:extLst>
              <a:ext uri="{FF2B5EF4-FFF2-40B4-BE49-F238E27FC236}">
                <a16:creationId xmlns:a16="http://schemas.microsoft.com/office/drawing/2014/main" id="{39CA53DB-E281-2649-B57C-93503567A2A7}"/>
              </a:ext>
            </a:extLst>
          </p:cNvPr>
          <p:cNvSpPr txBox="1"/>
          <p:nvPr/>
        </p:nvSpPr>
        <p:spPr>
          <a:xfrm>
            <a:off x="4375240" y="4109299"/>
            <a:ext cx="682289" cy="37833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Credential encryption</a:t>
            </a:r>
          </a:p>
        </p:txBody>
      </p:sp>
      <p:sp>
        <p:nvSpPr>
          <p:cNvPr id="141" name="TextBox 140">
            <a:extLst>
              <a:ext uri="{FF2B5EF4-FFF2-40B4-BE49-F238E27FC236}">
                <a16:creationId xmlns:a16="http://schemas.microsoft.com/office/drawing/2014/main" id="{7526E27A-94F8-D840-8012-8C1081A4F95B}"/>
              </a:ext>
            </a:extLst>
          </p:cNvPr>
          <p:cNvSpPr txBox="1"/>
          <p:nvPr/>
        </p:nvSpPr>
        <p:spPr>
          <a:xfrm>
            <a:off x="4162054" y="3465607"/>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Local LB</a:t>
            </a:r>
          </a:p>
        </p:txBody>
      </p:sp>
      <p:sp>
        <p:nvSpPr>
          <p:cNvPr id="4" name="TextBox 3">
            <a:extLst>
              <a:ext uri="{FF2B5EF4-FFF2-40B4-BE49-F238E27FC236}">
                <a16:creationId xmlns:a16="http://schemas.microsoft.com/office/drawing/2014/main" id="{99ABC5E1-9A9F-2649-8ACC-26EBE5F9605C}"/>
              </a:ext>
            </a:extLst>
          </p:cNvPr>
          <p:cNvSpPr txBox="1"/>
          <p:nvPr/>
        </p:nvSpPr>
        <p:spPr>
          <a:xfrm>
            <a:off x="3459974" y="3796359"/>
            <a:ext cx="0" cy="0"/>
          </a:xfrm>
          <a:prstGeom prst="rect">
            <a:avLst/>
          </a:prstGeom>
          <a:noFill/>
          <a:ln w="0">
            <a:solidFill>
              <a:srgbClr val="000000"/>
            </a:solidFill>
          </a:ln>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373737"/>
              </a:solidFill>
              <a:effectLst/>
              <a:uLnTx/>
              <a:uFillTx/>
              <a:latin typeface="Arial"/>
              <a:ea typeface="+mn-ea"/>
              <a:cs typeface="+mn-cs"/>
            </a:endParaRPr>
          </a:p>
        </p:txBody>
      </p:sp>
      <p:sp>
        <p:nvSpPr>
          <p:cNvPr id="152" name="Line 46">
            <a:extLst>
              <a:ext uri="{FF2B5EF4-FFF2-40B4-BE49-F238E27FC236}">
                <a16:creationId xmlns:a16="http://schemas.microsoft.com/office/drawing/2014/main" id="{EAE90394-5E91-3144-9210-438349A9070D}"/>
              </a:ext>
            </a:extLst>
          </p:cNvPr>
          <p:cNvSpPr>
            <a:spLocks noChangeShapeType="1"/>
          </p:cNvSpPr>
          <p:nvPr/>
        </p:nvSpPr>
        <p:spPr bwMode="auto">
          <a:xfrm flipH="1">
            <a:off x="900440" y="4091824"/>
            <a:ext cx="147526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31B8680C-7D7B-6C44-8DD6-A11860703F28}"/>
              </a:ext>
            </a:extLst>
          </p:cNvPr>
          <p:cNvGrpSpPr/>
          <p:nvPr/>
        </p:nvGrpSpPr>
        <p:grpSpPr>
          <a:xfrm>
            <a:off x="337247" y="4582926"/>
            <a:ext cx="432168" cy="464760"/>
            <a:chOff x="-9142413" y="13503275"/>
            <a:chExt cx="3641725" cy="3916363"/>
          </a:xfrm>
          <a:solidFill>
            <a:srgbClr val="C00000"/>
          </a:solidFill>
        </p:grpSpPr>
        <p:sp>
          <p:nvSpPr>
            <p:cNvPr id="154" name="Freeform 881">
              <a:extLst>
                <a:ext uri="{FF2B5EF4-FFF2-40B4-BE49-F238E27FC236}">
                  <a16:creationId xmlns:a16="http://schemas.microsoft.com/office/drawing/2014/main" id="{502C743C-CD07-2944-B02C-7050CCCBF6BD}"/>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5" name="Freeform 882">
              <a:extLst>
                <a:ext uri="{FF2B5EF4-FFF2-40B4-BE49-F238E27FC236}">
                  <a16:creationId xmlns:a16="http://schemas.microsoft.com/office/drawing/2014/main" id="{6AC9577F-80E7-A845-8ACB-07148CE5EEBC}"/>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6" name="Freeform 883">
              <a:extLst>
                <a:ext uri="{FF2B5EF4-FFF2-40B4-BE49-F238E27FC236}">
                  <a16:creationId xmlns:a16="http://schemas.microsoft.com/office/drawing/2014/main" id="{72FB2A9F-7F64-0844-8230-875E42C9597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7" name="Freeform 884">
              <a:extLst>
                <a:ext uri="{FF2B5EF4-FFF2-40B4-BE49-F238E27FC236}">
                  <a16:creationId xmlns:a16="http://schemas.microsoft.com/office/drawing/2014/main" id="{98E5C7B2-C57E-A746-8629-065394D9440F}"/>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8" name="Freeform 885">
              <a:extLst>
                <a:ext uri="{FF2B5EF4-FFF2-40B4-BE49-F238E27FC236}">
                  <a16:creationId xmlns:a16="http://schemas.microsoft.com/office/drawing/2014/main" id="{DFBEDE85-7444-0144-BBF5-F2EC641BB0E8}"/>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9" name="Freeform 886">
              <a:extLst>
                <a:ext uri="{FF2B5EF4-FFF2-40B4-BE49-F238E27FC236}">
                  <a16:creationId xmlns:a16="http://schemas.microsoft.com/office/drawing/2014/main" id="{294F0D31-0802-864F-BFE1-4D076DDB138B}"/>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0" name="Freeform 887">
              <a:extLst>
                <a:ext uri="{FF2B5EF4-FFF2-40B4-BE49-F238E27FC236}">
                  <a16:creationId xmlns:a16="http://schemas.microsoft.com/office/drawing/2014/main" id="{4A3E90E8-2DB7-FD40-A013-BA35814A713F}"/>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1" name="Freeform 888">
              <a:extLst>
                <a:ext uri="{FF2B5EF4-FFF2-40B4-BE49-F238E27FC236}">
                  <a16:creationId xmlns:a16="http://schemas.microsoft.com/office/drawing/2014/main" id="{5EEFFAEF-5D70-404F-AAE9-9EFFB46CC4F4}"/>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2" name="Freeform 889">
              <a:extLst>
                <a:ext uri="{FF2B5EF4-FFF2-40B4-BE49-F238E27FC236}">
                  <a16:creationId xmlns:a16="http://schemas.microsoft.com/office/drawing/2014/main" id="{A770540F-1495-AC45-960B-0D9EBC9345A7}"/>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3" name="Freeform 890">
              <a:extLst>
                <a:ext uri="{FF2B5EF4-FFF2-40B4-BE49-F238E27FC236}">
                  <a16:creationId xmlns:a16="http://schemas.microsoft.com/office/drawing/2014/main" id="{2227D8DF-A711-7549-947B-010677572DAE}"/>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64" name="Group 163">
            <a:extLst>
              <a:ext uri="{FF2B5EF4-FFF2-40B4-BE49-F238E27FC236}">
                <a16:creationId xmlns:a16="http://schemas.microsoft.com/office/drawing/2014/main" id="{10F3067F-DA6B-464A-A36D-A8F4B77FB033}"/>
              </a:ext>
            </a:extLst>
          </p:cNvPr>
          <p:cNvGrpSpPr/>
          <p:nvPr/>
        </p:nvGrpSpPr>
        <p:grpSpPr>
          <a:xfrm>
            <a:off x="325902" y="3864274"/>
            <a:ext cx="415401" cy="399765"/>
            <a:chOff x="-8374063" y="-15235238"/>
            <a:chExt cx="3500438" cy="3368675"/>
          </a:xfrm>
          <a:solidFill>
            <a:srgbClr val="92D050"/>
          </a:solidFill>
        </p:grpSpPr>
        <p:sp>
          <p:nvSpPr>
            <p:cNvPr id="165" name="Freeform 1029">
              <a:extLst>
                <a:ext uri="{FF2B5EF4-FFF2-40B4-BE49-F238E27FC236}">
                  <a16:creationId xmlns:a16="http://schemas.microsoft.com/office/drawing/2014/main" id="{DD9954F0-D8BB-584A-B6C7-9B6A0CE34161}"/>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6" name="Freeform 1030">
              <a:extLst>
                <a:ext uri="{FF2B5EF4-FFF2-40B4-BE49-F238E27FC236}">
                  <a16:creationId xmlns:a16="http://schemas.microsoft.com/office/drawing/2014/main" id="{6CCD6084-4064-204A-BA6F-A339CBAF1075}"/>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7" name="Freeform 1031">
              <a:extLst>
                <a:ext uri="{FF2B5EF4-FFF2-40B4-BE49-F238E27FC236}">
                  <a16:creationId xmlns:a16="http://schemas.microsoft.com/office/drawing/2014/main" id="{0819C0BF-6AA3-CF48-8D0A-0A906744A052}"/>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8" name="Freeform 1032">
              <a:extLst>
                <a:ext uri="{FF2B5EF4-FFF2-40B4-BE49-F238E27FC236}">
                  <a16:creationId xmlns:a16="http://schemas.microsoft.com/office/drawing/2014/main" id="{F97A40D3-EC74-1B48-82B7-F554D0D9C4E3}"/>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69" name="TextBox 168">
            <a:extLst>
              <a:ext uri="{FF2B5EF4-FFF2-40B4-BE49-F238E27FC236}">
                <a16:creationId xmlns:a16="http://schemas.microsoft.com/office/drawing/2014/main" id="{73C528C9-FF9E-9C4D-B74E-8CE2A0C8E5A1}"/>
              </a:ext>
            </a:extLst>
          </p:cNvPr>
          <p:cNvSpPr txBox="1"/>
          <p:nvPr/>
        </p:nvSpPr>
        <p:spPr>
          <a:xfrm>
            <a:off x="103675" y="432334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Users</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1" name="Freeform 55">
            <a:extLst>
              <a:ext uri="{FF2B5EF4-FFF2-40B4-BE49-F238E27FC236}">
                <a16:creationId xmlns:a16="http://schemas.microsoft.com/office/drawing/2014/main" id="{590E757E-8E73-B045-9C1C-BAE5EE365F9C}"/>
              </a:ext>
            </a:extLst>
          </p:cNvPr>
          <p:cNvSpPr>
            <a:spLocks/>
          </p:cNvSpPr>
          <p:nvPr/>
        </p:nvSpPr>
        <p:spPr bwMode="auto">
          <a:xfrm>
            <a:off x="730408" y="3368659"/>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2" name="Freeform 56">
            <a:extLst>
              <a:ext uri="{FF2B5EF4-FFF2-40B4-BE49-F238E27FC236}">
                <a16:creationId xmlns:a16="http://schemas.microsoft.com/office/drawing/2014/main" id="{EAC0FAD4-85FA-2649-AF24-87BB8008A701}"/>
              </a:ext>
            </a:extLst>
          </p:cNvPr>
          <p:cNvSpPr>
            <a:spLocks/>
          </p:cNvSpPr>
          <p:nvPr/>
        </p:nvSpPr>
        <p:spPr bwMode="auto">
          <a:xfrm>
            <a:off x="328771" y="3368659"/>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3" name="Freeform 57">
            <a:extLst>
              <a:ext uri="{FF2B5EF4-FFF2-40B4-BE49-F238E27FC236}">
                <a16:creationId xmlns:a16="http://schemas.microsoft.com/office/drawing/2014/main" id="{7E542380-AF74-8844-B502-E33FC0E4DCB1}"/>
              </a:ext>
            </a:extLst>
          </p:cNvPr>
          <p:cNvSpPr>
            <a:spLocks noEditPoints="1"/>
          </p:cNvSpPr>
          <p:nvPr/>
        </p:nvSpPr>
        <p:spPr bwMode="auto">
          <a:xfrm>
            <a:off x="552608" y="3335322"/>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4" name="Freeform 58">
            <a:extLst>
              <a:ext uri="{FF2B5EF4-FFF2-40B4-BE49-F238E27FC236}">
                <a16:creationId xmlns:a16="http://schemas.microsoft.com/office/drawing/2014/main" id="{A442352F-5922-8B43-87B5-4D3E2661608F}"/>
              </a:ext>
            </a:extLst>
          </p:cNvPr>
          <p:cNvSpPr>
            <a:spLocks noEditPoints="1"/>
          </p:cNvSpPr>
          <p:nvPr/>
        </p:nvSpPr>
        <p:spPr bwMode="auto">
          <a:xfrm>
            <a:off x="412908" y="3335322"/>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5" name="Freeform 59">
            <a:extLst>
              <a:ext uri="{FF2B5EF4-FFF2-40B4-BE49-F238E27FC236}">
                <a16:creationId xmlns:a16="http://schemas.microsoft.com/office/drawing/2014/main" id="{3C0A1ACC-FDBB-D549-B7D2-69C03EB4E360}"/>
              </a:ext>
            </a:extLst>
          </p:cNvPr>
          <p:cNvSpPr>
            <a:spLocks noEditPoints="1"/>
          </p:cNvSpPr>
          <p:nvPr/>
        </p:nvSpPr>
        <p:spPr bwMode="auto">
          <a:xfrm>
            <a:off x="373221" y="3278172"/>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6" name="Freeform 60">
            <a:extLst>
              <a:ext uri="{FF2B5EF4-FFF2-40B4-BE49-F238E27FC236}">
                <a16:creationId xmlns:a16="http://schemas.microsoft.com/office/drawing/2014/main" id="{4C201E59-8058-CF43-8C1F-6E00B9201447}"/>
              </a:ext>
            </a:extLst>
          </p:cNvPr>
          <p:cNvSpPr>
            <a:spLocks noEditPoints="1"/>
          </p:cNvSpPr>
          <p:nvPr/>
        </p:nvSpPr>
        <p:spPr bwMode="auto">
          <a:xfrm>
            <a:off x="400208" y="3467084"/>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7" name="TextBox 186">
            <a:extLst>
              <a:ext uri="{FF2B5EF4-FFF2-40B4-BE49-F238E27FC236}">
                <a16:creationId xmlns:a16="http://schemas.microsoft.com/office/drawing/2014/main" id="{34F61587-269A-D74B-8A67-580669540DF4}"/>
              </a:ext>
            </a:extLst>
          </p:cNvPr>
          <p:cNvSpPr txBox="1"/>
          <p:nvPr/>
        </p:nvSpPr>
        <p:spPr>
          <a:xfrm>
            <a:off x="120754" y="5097167"/>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Attacker</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8" name="TextBox 187">
            <a:extLst>
              <a:ext uri="{FF2B5EF4-FFF2-40B4-BE49-F238E27FC236}">
                <a16:creationId xmlns:a16="http://schemas.microsoft.com/office/drawing/2014/main" id="{94B7CB98-C331-C94F-BD2E-3092885287B0}"/>
              </a:ext>
            </a:extLst>
          </p:cNvPr>
          <p:cNvSpPr txBox="1"/>
          <p:nvPr/>
        </p:nvSpPr>
        <p:spPr>
          <a:xfrm>
            <a:off x="113014" y="365326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Bot</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9" name="Line 46">
            <a:extLst>
              <a:ext uri="{FF2B5EF4-FFF2-40B4-BE49-F238E27FC236}">
                <a16:creationId xmlns:a16="http://schemas.microsoft.com/office/drawing/2014/main" id="{8DC61B9A-6EAD-754C-BDDE-0FF2D55E8C7B}"/>
              </a:ext>
            </a:extLst>
          </p:cNvPr>
          <p:cNvSpPr>
            <a:spLocks noChangeShapeType="1"/>
          </p:cNvSpPr>
          <p:nvPr/>
        </p:nvSpPr>
        <p:spPr bwMode="auto">
          <a:xfrm flipH="1">
            <a:off x="900440" y="4727324"/>
            <a:ext cx="1475266" cy="0"/>
          </a:xfrm>
          <a:prstGeom prst="line">
            <a:avLst/>
          </a:prstGeom>
          <a:noFill/>
          <a:ln w="15875" cap="rnd">
            <a:solidFill>
              <a:srgbClr val="C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0" name="Line 46">
            <a:extLst>
              <a:ext uri="{FF2B5EF4-FFF2-40B4-BE49-F238E27FC236}">
                <a16:creationId xmlns:a16="http://schemas.microsoft.com/office/drawing/2014/main" id="{3291A67D-D066-2649-8957-A5438FC79218}"/>
              </a:ext>
            </a:extLst>
          </p:cNvPr>
          <p:cNvSpPr>
            <a:spLocks noChangeShapeType="1"/>
          </p:cNvSpPr>
          <p:nvPr/>
        </p:nvSpPr>
        <p:spPr bwMode="auto">
          <a:xfrm flipH="1">
            <a:off x="900440" y="3467084"/>
            <a:ext cx="1475266" cy="0"/>
          </a:xfrm>
          <a:prstGeom prst="line">
            <a:avLst/>
          </a:prstGeom>
          <a:noFill/>
          <a:ln w="15875" cap="rnd">
            <a:solidFill>
              <a:srgbClr val="C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1" name="Group 190">
            <a:extLst>
              <a:ext uri="{FF2B5EF4-FFF2-40B4-BE49-F238E27FC236}">
                <a16:creationId xmlns:a16="http://schemas.microsoft.com/office/drawing/2014/main" id="{CEA95444-3E9B-AE4A-866E-2EF91F311C48}"/>
              </a:ext>
            </a:extLst>
          </p:cNvPr>
          <p:cNvGrpSpPr/>
          <p:nvPr/>
        </p:nvGrpSpPr>
        <p:grpSpPr>
          <a:xfrm>
            <a:off x="2282290" y="4632084"/>
            <a:ext cx="190431" cy="190480"/>
            <a:chOff x="2033588" y="1128713"/>
            <a:chExt cx="161925" cy="161925"/>
          </a:xfrm>
        </p:grpSpPr>
        <p:sp>
          <p:nvSpPr>
            <p:cNvPr id="192" name="Freeform 5">
              <a:extLst>
                <a:ext uri="{FF2B5EF4-FFF2-40B4-BE49-F238E27FC236}">
                  <a16:creationId xmlns:a16="http://schemas.microsoft.com/office/drawing/2014/main" id="{5D57A69E-1CE1-3E48-BFB4-A8376F8F42A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6">
              <a:extLst>
                <a:ext uri="{FF2B5EF4-FFF2-40B4-BE49-F238E27FC236}">
                  <a16:creationId xmlns:a16="http://schemas.microsoft.com/office/drawing/2014/main" id="{65ED72F2-B5DE-004F-9838-414394FF280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7">
              <a:extLst>
                <a:ext uri="{FF2B5EF4-FFF2-40B4-BE49-F238E27FC236}">
                  <a16:creationId xmlns:a16="http://schemas.microsoft.com/office/drawing/2014/main" id="{22DC1825-27CB-6249-A100-7CAB9A1FF283}"/>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8">
              <a:extLst>
                <a:ext uri="{FF2B5EF4-FFF2-40B4-BE49-F238E27FC236}">
                  <a16:creationId xmlns:a16="http://schemas.microsoft.com/office/drawing/2014/main" id="{8BDAD68C-A81C-C941-8050-414C4A58521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9">
              <a:extLst>
                <a:ext uri="{FF2B5EF4-FFF2-40B4-BE49-F238E27FC236}">
                  <a16:creationId xmlns:a16="http://schemas.microsoft.com/office/drawing/2014/main" id="{E102091D-8240-7146-AD68-CD5C9413394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97" name="Group 196">
            <a:extLst>
              <a:ext uri="{FF2B5EF4-FFF2-40B4-BE49-F238E27FC236}">
                <a16:creationId xmlns:a16="http://schemas.microsoft.com/office/drawing/2014/main" id="{C0EDED4E-BC81-F74D-BB46-EF7A1B4B8EA6}"/>
              </a:ext>
            </a:extLst>
          </p:cNvPr>
          <p:cNvGrpSpPr/>
          <p:nvPr/>
        </p:nvGrpSpPr>
        <p:grpSpPr>
          <a:xfrm>
            <a:off x="2289532" y="3361695"/>
            <a:ext cx="190431" cy="190480"/>
            <a:chOff x="2033588" y="1128713"/>
            <a:chExt cx="161925" cy="161925"/>
          </a:xfrm>
        </p:grpSpPr>
        <p:sp>
          <p:nvSpPr>
            <p:cNvPr id="199" name="Freeform 5">
              <a:extLst>
                <a:ext uri="{FF2B5EF4-FFF2-40B4-BE49-F238E27FC236}">
                  <a16:creationId xmlns:a16="http://schemas.microsoft.com/office/drawing/2014/main" id="{424A5D9A-78F0-5445-A7F4-E9B3D7CA7679}"/>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6">
              <a:extLst>
                <a:ext uri="{FF2B5EF4-FFF2-40B4-BE49-F238E27FC236}">
                  <a16:creationId xmlns:a16="http://schemas.microsoft.com/office/drawing/2014/main" id="{5649B785-AA92-BB4E-9DBC-2246DBAC945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7">
              <a:extLst>
                <a:ext uri="{FF2B5EF4-FFF2-40B4-BE49-F238E27FC236}">
                  <a16:creationId xmlns:a16="http://schemas.microsoft.com/office/drawing/2014/main" id="{101ECDF4-7315-7D4C-91EB-633C41903976}"/>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8">
              <a:extLst>
                <a:ext uri="{FF2B5EF4-FFF2-40B4-BE49-F238E27FC236}">
                  <a16:creationId xmlns:a16="http://schemas.microsoft.com/office/drawing/2014/main" id="{913385AF-69B1-0A4D-844E-463F402475C5}"/>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9">
              <a:extLst>
                <a:ext uri="{FF2B5EF4-FFF2-40B4-BE49-F238E27FC236}">
                  <a16:creationId xmlns:a16="http://schemas.microsoft.com/office/drawing/2014/main" id="{696963DE-1218-B44B-B8D9-D640ADF336A0}"/>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5" name="Freeform 36">
            <a:extLst>
              <a:ext uri="{FF2B5EF4-FFF2-40B4-BE49-F238E27FC236}">
                <a16:creationId xmlns:a16="http://schemas.microsoft.com/office/drawing/2014/main" id="{6728A778-21E3-8B45-AA97-CE12A68AC927}"/>
              </a:ext>
            </a:extLst>
          </p:cNvPr>
          <p:cNvSpPr>
            <a:spLocks noEditPoints="1"/>
          </p:cNvSpPr>
          <p:nvPr/>
        </p:nvSpPr>
        <p:spPr bwMode="auto">
          <a:xfrm>
            <a:off x="1660721" y="3936317"/>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Freeform 36">
            <a:extLst>
              <a:ext uri="{FF2B5EF4-FFF2-40B4-BE49-F238E27FC236}">
                <a16:creationId xmlns:a16="http://schemas.microsoft.com/office/drawing/2014/main" id="{89CD6E90-BBCB-924B-B376-36BBB98FC017}"/>
              </a:ext>
            </a:extLst>
          </p:cNvPr>
          <p:cNvSpPr>
            <a:spLocks noEditPoints="1"/>
          </p:cNvSpPr>
          <p:nvPr/>
        </p:nvSpPr>
        <p:spPr bwMode="auto">
          <a:xfrm>
            <a:off x="1660092" y="4565296"/>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Freeform 36">
            <a:extLst>
              <a:ext uri="{FF2B5EF4-FFF2-40B4-BE49-F238E27FC236}">
                <a16:creationId xmlns:a16="http://schemas.microsoft.com/office/drawing/2014/main" id="{FF7D42AA-A595-2942-8174-8228C328F12E}"/>
              </a:ext>
            </a:extLst>
          </p:cNvPr>
          <p:cNvSpPr>
            <a:spLocks noEditPoints="1"/>
          </p:cNvSpPr>
          <p:nvPr/>
        </p:nvSpPr>
        <p:spPr bwMode="auto">
          <a:xfrm>
            <a:off x="1664982" y="3307318"/>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Rectangle 211">
            <a:extLst>
              <a:ext uri="{FF2B5EF4-FFF2-40B4-BE49-F238E27FC236}">
                <a16:creationId xmlns:a16="http://schemas.microsoft.com/office/drawing/2014/main" id="{19A4437D-180F-A74B-96BA-84441D1C391B}"/>
              </a:ext>
            </a:extLst>
          </p:cNvPr>
          <p:cNvSpPr/>
          <p:nvPr/>
        </p:nvSpPr>
        <p:spPr>
          <a:xfrm>
            <a:off x="2375706" y="5275626"/>
            <a:ext cx="1339463" cy="449790"/>
          </a:xfrm>
          <a:prstGeom prst="rect">
            <a:avLst/>
          </a:prstGeom>
          <a:pattFill prst="pct5">
            <a:fgClr>
              <a:schemeClr val="tx1"/>
            </a:fgClr>
            <a:bgClr>
              <a:schemeClr val="bg1"/>
            </a:bgClr>
          </a:patt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73737"/>
              </a:solidFill>
              <a:effectLst/>
              <a:uLnTx/>
              <a:uFillTx/>
              <a:latin typeface="Arial Narrow"/>
              <a:ea typeface="+mn-ea"/>
              <a:cs typeface="+mn-cs"/>
            </a:endParaRPr>
          </a:p>
        </p:txBody>
      </p:sp>
      <p:sp>
        <p:nvSpPr>
          <p:cNvPr id="217" name="Line 46">
            <a:extLst>
              <a:ext uri="{FF2B5EF4-FFF2-40B4-BE49-F238E27FC236}">
                <a16:creationId xmlns:a16="http://schemas.microsoft.com/office/drawing/2014/main" id="{02CFE08B-23BA-8D4D-BA3E-D6862BFA84EF}"/>
              </a:ext>
            </a:extLst>
          </p:cNvPr>
          <p:cNvSpPr>
            <a:spLocks noChangeShapeType="1"/>
          </p:cNvSpPr>
          <p:nvPr/>
        </p:nvSpPr>
        <p:spPr bwMode="auto">
          <a:xfrm flipH="1">
            <a:off x="7887485" y="5420921"/>
            <a:ext cx="2115119"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B00E2D47-5708-7944-8149-A50029449E49}"/>
              </a:ext>
            </a:extLst>
          </p:cNvPr>
          <p:cNvSpPr/>
          <p:nvPr/>
        </p:nvSpPr>
        <p:spPr>
          <a:xfrm>
            <a:off x="2314720" y="5285569"/>
            <a:ext cx="1461433"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73737"/>
                </a:solidFill>
                <a:effectLst/>
                <a:uLnTx/>
                <a:uFillTx/>
                <a:latin typeface="Arial Narrow"/>
                <a:ea typeface="+mn-ea"/>
                <a:cs typeface="+mn-cs"/>
              </a:rPr>
              <a:t>Multi-Vendor Security Inspection Tools</a:t>
            </a:r>
          </a:p>
        </p:txBody>
      </p:sp>
      <p:grpSp>
        <p:nvGrpSpPr>
          <p:cNvPr id="219" name="Group 218">
            <a:extLst>
              <a:ext uri="{FF2B5EF4-FFF2-40B4-BE49-F238E27FC236}">
                <a16:creationId xmlns:a16="http://schemas.microsoft.com/office/drawing/2014/main" id="{9EC2915B-D313-BB41-BD58-3B8A4D07FA79}"/>
              </a:ext>
            </a:extLst>
          </p:cNvPr>
          <p:cNvGrpSpPr/>
          <p:nvPr/>
        </p:nvGrpSpPr>
        <p:grpSpPr>
          <a:xfrm>
            <a:off x="10273188" y="2401750"/>
            <a:ext cx="351458" cy="351458"/>
            <a:chOff x="25441275" y="-5059363"/>
            <a:chExt cx="3368675" cy="3368675"/>
          </a:xfrm>
          <a:solidFill>
            <a:srgbClr val="000000"/>
          </a:solidFill>
        </p:grpSpPr>
        <p:sp>
          <p:nvSpPr>
            <p:cNvPr id="220" name="Freeform 877">
              <a:extLst>
                <a:ext uri="{FF2B5EF4-FFF2-40B4-BE49-F238E27FC236}">
                  <a16:creationId xmlns:a16="http://schemas.microsoft.com/office/drawing/2014/main" id="{2C445C81-B865-1647-9E44-E9744718D877}"/>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1" name="Freeform 878">
              <a:extLst>
                <a:ext uri="{FF2B5EF4-FFF2-40B4-BE49-F238E27FC236}">
                  <a16:creationId xmlns:a16="http://schemas.microsoft.com/office/drawing/2014/main" id="{2A8B103F-2460-324C-9BB0-96B6E191E3E1}"/>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2" name="Freeform 879">
              <a:extLst>
                <a:ext uri="{FF2B5EF4-FFF2-40B4-BE49-F238E27FC236}">
                  <a16:creationId xmlns:a16="http://schemas.microsoft.com/office/drawing/2014/main" id="{8D1C0BEF-A449-8849-AAF3-A299D5415CCB}"/>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3" name="Freeform 880">
              <a:extLst>
                <a:ext uri="{FF2B5EF4-FFF2-40B4-BE49-F238E27FC236}">
                  <a16:creationId xmlns:a16="http://schemas.microsoft.com/office/drawing/2014/main" id="{292719EC-1888-E84D-9DE5-664D5EACA90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50" name="Line 46">
            <a:extLst>
              <a:ext uri="{FF2B5EF4-FFF2-40B4-BE49-F238E27FC236}">
                <a16:creationId xmlns:a16="http://schemas.microsoft.com/office/drawing/2014/main" id="{F9B4C6CA-07D4-7B45-B8F8-9EF1B3E86120}"/>
              </a:ext>
            </a:extLst>
          </p:cNvPr>
          <p:cNvSpPr>
            <a:spLocks noChangeShapeType="1"/>
          </p:cNvSpPr>
          <p:nvPr/>
        </p:nvSpPr>
        <p:spPr bwMode="auto">
          <a:xfrm>
            <a:off x="10004426" y="2569387"/>
            <a:ext cx="26499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Line 46">
            <a:extLst>
              <a:ext uri="{FF2B5EF4-FFF2-40B4-BE49-F238E27FC236}">
                <a16:creationId xmlns:a16="http://schemas.microsoft.com/office/drawing/2014/main" id="{31534DE1-077D-3141-8F9E-D486CAEC47A5}"/>
              </a:ext>
            </a:extLst>
          </p:cNvPr>
          <p:cNvSpPr>
            <a:spLocks noChangeShapeType="1"/>
          </p:cNvSpPr>
          <p:nvPr/>
        </p:nvSpPr>
        <p:spPr bwMode="auto">
          <a:xfrm>
            <a:off x="10004424" y="3031742"/>
            <a:ext cx="257958"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0" name="Line 46">
            <a:extLst>
              <a:ext uri="{FF2B5EF4-FFF2-40B4-BE49-F238E27FC236}">
                <a16:creationId xmlns:a16="http://schemas.microsoft.com/office/drawing/2014/main" id="{048E2C16-9942-C640-B6A5-C1AD74B88C26}"/>
              </a:ext>
            </a:extLst>
          </p:cNvPr>
          <p:cNvSpPr>
            <a:spLocks noChangeShapeType="1"/>
          </p:cNvSpPr>
          <p:nvPr/>
        </p:nvSpPr>
        <p:spPr bwMode="auto">
          <a:xfrm flipH="1">
            <a:off x="10004425" y="2569387"/>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4" name="Line 46">
            <a:extLst>
              <a:ext uri="{FF2B5EF4-FFF2-40B4-BE49-F238E27FC236}">
                <a16:creationId xmlns:a16="http://schemas.microsoft.com/office/drawing/2014/main" id="{01406FC0-65F3-4F4B-BED4-7134D800E6E0}"/>
              </a:ext>
            </a:extLst>
          </p:cNvPr>
          <p:cNvSpPr>
            <a:spLocks noChangeShapeType="1"/>
          </p:cNvSpPr>
          <p:nvPr/>
        </p:nvSpPr>
        <p:spPr bwMode="auto">
          <a:xfrm>
            <a:off x="10004424" y="4343482"/>
            <a:ext cx="257958"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5" name="Line 46">
            <a:extLst>
              <a:ext uri="{FF2B5EF4-FFF2-40B4-BE49-F238E27FC236}">
                <a16:creationId xmlns:a16="http://schemas.microsoft.com/office/drawing/2014/main" id="{B35FBA57-5A4E-EC46-850F-6E521F9C4F67}"/>
              </a:ext>
            </a:extLst>
          </p:cNvPr>
          <p:cNvSpPr>
            <a:spLocks noChangeShapeType="1"/>
          </p:cNvSpPr>
          <p:nvPr/>
        </p:nvSpPr>
        <p:spPr bwMode="auto">
          <a:xfrm flipH="1">
            <a:off x="10004425" y="3881127"/>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4" name="Group 13">
            <a:extLst>
              <a:ext uri="{FF2B5EF4-FFF2-40B4-BE49-F238E27FC236}">
                <a16:creationId xmlns:a16="http://schemas.microsoft.com/office/drawing/2014/main" id="{FC89121E-A2E9-D94E-AE5C-59BCC6956917}"/>
              </a:ext>
            </a:extLst>
          </p:cNvPr>
          <p:cNvGrpSpPr/>
          <p:nvPr/>
        </p:nvGrpSpPr>
        <p:grpSpPr>
          <a:xfrm>
            <a:off x="9113369" y="2423189"/>
            <a:ext cx="608781" cy="3394167"/>
            <a:chOff x="9113369" y="1180130"/>
            <a:chExt cx="608781" cy="3394167"/>
          </a:xfrm>
        </p:grpSpPr>
        <p:grpSp>
          <p:nvGrpSpPr>
            <p:cNvPr id="8" name="Group 7">
              <a:extLst>
                <a:ext uri="{FF2B5EF4-FFF2-40B4-BE49-F238E27FC236}">
                  <a16:creationId xmlns:a16="http://schemas.microsoft.com/office/drawing/2014/main" id="{F3A06D34-BB71-984E-B34D-E7C7D087EEE8}"/>
                </a:ext>
              </a:extLst>
            </p:cNvPr>
            <p:cNvGrpSpPr/>
            <p:nvPr/>
          </p:nvGrpSpPr>
          <p:grpSpPr>
            <a:xfrm>
              <a:off x="9118663" y="1180130"/>
              <a:ext cx="603487" cy="733181"/>
              <a:chOff x="9118663" y="1180130"/>
              <a:chExt cx="603487" cy="733181"/>
            </a:xfrm>
          </p:grpSpPr>
          <p:sp>
            <p:nvSpPr>
              <p:cNvPr id="259" name="Rectangle 258">
                <a:extLst>
                  <a:ext uri="{FF2B5EF4-FFF2-40B4-BE49-F238E27FC236}">
                    <a16:creationId xmlns:a16="http://schemas.microsoft.com/office/drawing/2014/main" id="{612DE8F6-1D06-AF43-8D82-78291F4CA96B}"/>
                  </a:ext>
                </a:extLst>
              </p:cNvPr>
              <p:cNvSpPr/>
              <p:nvPr/>
            </p:nvSpPr>
            <p:spPr>
              <a:xfrm>
                <a:off x="9118663" y="1180130"/>
                <a:ext cx="603487" cy="733181"/>
              </a:xfrm>
              <a:prstGeom prst="rect">
                <a:avLst/>
              </a:prstGeom>
              <a:solidFill>
                <a:schemeClr val="bg1"/>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251" name="Group 250">
                <a:extLst>
                  <a:ext uri="{FF2B5EF4-FFF2-40B4-BE49-F238E27FC236}">
                    <a16:creationId xmlns:a16="http://schemas.microsoft.com/office/drawing/2014/main" id="{B11CB078-B614-BD4C-8888-45D6081033B4}"/>
                  </a:ext>
                </a:extLst>
              </p:cNvPr>
              <p:cNvGrpSpPr/>
              <p:nvPr/>
            </p:nvGrpSpPr>
            <p:grpSpPr>
              <a:xfrm>
                <a:off x="9239988" y="1543495"/>
                <a:ext cx="352871" cy="308756"/>
                <a:chOff x="-6686550" y="2978151"/>
                <a:chExt cx="1301750" cy="1244600"/>
              </a:xfrm>
              <a:solidFill>
                <a:schemeClr val="tx1"/>
              </a:solidFill>
            </p:grpSpPr>
            <p:sp>
              <p:nvSpPr>
                <p:cNvPr id="252" name="Freeform 50">
                  <a:extLst>
                    <a:ext uri="{FF2B5EF4-FFF2-40B4-BE49-F238E27FC236}">
                      <a16:creationId xmlns:a16="http://schemas.microsoft.com/office/drawing/2014/main" id="{77EFB0CA-66D8-D141-8725-7F4C98BAAF60}"/>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51">
                  <a:extLst>
                    <a:ext uri="{FF2B5EF4-FFF2-40B4-BE49-F238E27FC236}">
                      <a16:creationId xmlns:a16="http://schemas.microsoft.com/office/drawing/2014/main" id="{0939269D-9AB6-6144-BDCF-641364A6F9B7}"/>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52">
                  <a:extLst>
                    <a:ext uri="{FF2B5EF4-FFF2-40B4-BE49-F238E27FC236}">
                      <a16:creationId xmlns:a16="http://schemas.microsoft.com/office/drawing/2014/main" id="{787780A2-0CDB-AD4E-9793-F1A0C1ECCFA1}"/>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53">
                  <a:extLst>
                    <a:ext uri="{FF2B5EF4-FFF2-40B4-BE49-F238E27FC236}">
                      <a16:creationId xmlns:a16="http://schemas.microsoft.com/office/drawing/2014/main" id="{4759DDD4-CE0F-7044-8C84-698B255E74D0}"/>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56" name="Group 255">
                <a:extLst>
                  <a:ext uri="{FF2B5EF4-FFF2-40B4-BE49-F238E27FC236}">
                    <a16:creationId xmlns:a16="http://schemas.microsoft.com/office/drawing/2014/main" id="{751429FC-9538-3645-AEFB-00DF90FFD4B5}"/>
                  </a:ext>
                </a:extLst>
              </p:cNvPr>
              <p:cNvGrpSpPr/>
              <p:nvPr/>
            </p:nvGrpSpPr>
            <p:grpSpPr>
              <a:xfrm>
                <a:off x="9246980" y="1236369"/>
                <a:ext cx="334861" cy="256171"/>
                <a:chOff x="-12407900" y="363538"/>
                <a:chExt cx="1390650" cy="1131888"/>
              </a:xfrm>
              <a:solidFill>
                <a:schemeClr val="tx1"/>
              </a:solidFill>
            </p:grpSpPr>
            <p:sp>
              <p:nvSpPr>
                <p:cNvPr id="257" name="Freeform 69">
                  <a:extLst>
                    <a:ext uri="{FF2B5EF4-FFF2-40B4-BE49-F238E27FC236}">
                      <a16:creationId xmlns:a16="http://schemas.microsoft.com/office/drawing/2014/main" id="{5AAE02A1-2CB8-2E40-A93E-0BB368C7B469}"/>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58" name="Freeform 70">
                  <a:extLst>
                    <a:ext uri="{FF2B5EF4-FFF2-40B4-BE49-F238E27FC236}">
                      <a16:creationId xmlns:a16="http://schemas.microsoft.com/office/drawing/2014/main" id="{857E05CF-6281-D44C-B071-9505B9109791}"/>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2" name="Group 11">
              <a:extLst>
                <a:ext uri="{FF2B5EF4-FFF2-40B4-BE49-F238E27FC236}">
                  <a16:creationId xmlns:a16="http://schemas.microsoft.com/office/drawing/2014/main" id="{C3D1368F-EF56-0743-A92C-3453EF558631}"/>
                </a:ext>
              </a:extLst>
            </p:cNvPr>
            <p:cNvGrpSpPr/>
            <p:nvPr/>
          </p:nvGrpSpPr>
          <p:grpSpPr>
            <a:xfrm>
              <a:off x="9113369" y="2508333"/>
              <a:ext cx="603487" cy="733181"/>
              <a:chOff x="9113369" y="2508333"/>
              <a:chExt cx="603487" cy="733181"/>
            </a:xfrm>
          </p:grpSpPr>
          <p:sp>
            <p:nvSpPr>
              <p:cNvPr id="390" name="Rectangle 389">
                <a:extLst>
                  <a:ext uri="{FF2B5EF4-FFF2-40B4-BE49-F238E27FC236}">
                    <a16:creationId xmlns:a16="http://schemas.microsoft.com/office/drawing/2014/main" id="{9ECC140F-FE1F-CC45-8203-4BE822B99C5A}"/>
                  </a:ext>
                </a:extLst>
              </p:cNvPr>
              <p:cNvSpPr/>
              <p:nvPr/>
            </p:nvSpPr>
            <p:spPr>
              <a:xfrm>
                <a:off x="9113369" y="2508333"/>
                <a:ext cx="603487" cy="733181"/>
              </a:xfrm>
              <a:prstGeom prst="rect">
                <a:avLst/>
              </a:prstGeom>
              <a:solidFill>
                <a:schemeClr val="bg1"/>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426" name="Group 425">
                <a:extLst>
                  <a:ext uri="{FF2B5EF4-FFF2-40B4-BE49-F238E27FC236}">
                    <a16:creationId xmlns:a16="http://schemas.microsoft.com/office/drawing/2014/main" id="{84C9B3C5-3913-544A-AAC4-1FE994437B8C}"/>
                  </a:ext>
                </a:extLst>
              </p:cNvPr>
              <p:cNvGrpSpPr/>
              <p:nvPr/>
            </p:nvGrpSpPr>
            <p:grpSpPr>
              <a:xfrm>
                <a:off x="9234694" y="2871698"/>
                <a:ext cx="352871" cy="308756"/>
                <a:chOff x="-6686550" y="2978151"/>
                <a:chExt cx="1301750" cy="1244600"/>
              </a:xfrm>
              <a:solidFill>
                <a:schemeClr val="tx1"/>
              </a:solidFill>
            </p:grpSpPr>
            <p:sp>
              <p:nvSpPr>
                <p:cNvPr id="427" name="Freeform 50">
                  <a:extLst>
                    <a:ext uri="{FF2B5EF4-FFF2-40B4-BE49-F238E27FC236}">
                      <a16:creationId xmlns:a16="http://schemas.microsoft.com/office/drawing/2014/main" id="{8F1E699E-CF2C-A142-949B-BE1F89F15A25}"/>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8" name="Freeform 51">
                  <a:extLst>
                    <a:ext uri="{FF2B5EF4-FFF2-40B4-BE49-F238E27FC236}">
                      <a16:creationId xmlns:a16="http://schemas.microsoft.com/office/drawing/2014/main" id="{3FD28AC1-82A7-AB4B-8D3F-6653A41AC7B8}"/>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9" name="Freeform 52">
                  <a:extLst>
                    <a:ext uri="{FF2B5EF4-FFF2-40B4-BE49-F238E27FC236}">
                      <a16:creationId xmlns:a16="http://schemas.microsoft.com/office/drawing/2014/main" id="{868277E7-5BD9-B04D-B335-71742B2B702D}"/>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30" name="Freeform 53">
                  <a:extLst>
                    <a:ext uri="{FF2B5EF4-FFF2-40B4-BE49-F238E27FC236}">
                      <a16:creationId xmlns:a16="http://schemas.microsoft.com/office/drawing/2014/main" id="{997681C6-046D-EF46-9D9D-3DA5A70BF1AB}"/>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431" name="Group 430">
                <a:extLst>
                  <a:ext uri="{FF2B5EF4-FFF2-40B4-BE49-F238E27FC236}">
                    <a16:creationId xmlns:a16="http://schemas.microsoft.com/office/drawing/2014/main" id="{53E44E2C-22B1-DC4A-A73F-A05517C7DEFB}"/>
                  </a:ext>
                </a:extLst>
              </p:cNvPr>
              <p:cNvGrpSpPr/>
              <p:nvPr/>
            </p:nvGrpSpPr>
            <p:grpSpPr>
              <a:xfrm>
                <a:off x="9241686" y="2564572"/>
                <a:ext cx="334861" cy="256171"/>
                <a:chOff x="-12407900" y="363538"/>
                <a:chExt cx="1390650" cy="1131888"/>
              </a:xfrm>
              <a:solidFill>
                <a:schemeClr val="tx1"/>
              </a:solidFill>
            </p:grpSpPr>
            <p:sp>
              <p:nvSpPr>
                <p:cNvPr id="432" name="Freeform 69">
                  <a:extLst>
                    <a:ext uri="{FF2B5EF4-FFF2-40B4-BE49-F238E27FC236}">
                      <a16:creationId xmlns:a16="http://schemas.microsoft.com/office/drawing/2014/main" id="{B8BBA2B0-38D2-2245-B325-075AAA90E92F}"/>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33" name="Freeform 70">
                  <a:extLst>
                    <a:ext uri="{FF2B5EF4-FFF2-40B4-BE49-F238E27FC236}">
                      <a16:creationId xmlns:a16="http://schemas.microsoft.com/office/drawing/2014/main" id="{5394B8E1-5DC6-394F-A7EC-440DF1B0A764}"/>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3" name="Group 12">
              <a:extLst>
                <a:ext uri="{FF2B5EF4-FFF2-40B4-BE49-F238E27FC236}">
                  <a16:creationId xmlns:a16="http://schemas.microsoft.com/office/drawing/2014/main" id="{3162E96D-40C2-EA40-B1B4-1CC7DD4362EA}"/>
                </a:ext>
              </a:extLst>
            </p:cNvPr>
            <p:cNvGrpSpPr/>
            <p:nvPr/>
          </p:nvGrpSpPr>
          <p:grpSpPr>
            <a:xfrm>
              <a:off x="9114728" y="3841116"/>
              <a:ext cx="603487" cy="733181"/>
              <a:chOff x="9114728" y="3841116"/>
              <a:chExt cx="603487" cy="733181"/>
            </a:xfrm>
          </p:grpSpPr>
          <p:sp>
            <p:nvSpPr>
              <p:cNvPr id="485" name="Rectangle 484">
                <a:extLst>
                  <a:ext uri="{FF2B5EF4-FFF2-40B4-BE49-F238E27FC236}">
                    <a16:creationId xmlns:a16="http://schemas.microsoft.com/office/drawing/2014/main" id="{D7F8CDF6-1983-FD43-8687-A20C5F983EDC}"/>
                  </a:ext>
                </a:extLst>
              </p:cNvPr>
              <p:cNvSpPr/>
              <p:nvPr/>
            </p:nvSpPr>
            <p:spPr>
              <a:xfrm>
                <a:off x="9114728" y="3841116"/>
                <a:ext cx="603487" cy="733181"/>
              </a:xfrm>
              <a:prstGeom prst="rect">
                <a:avLst/>
              </a:prstGeom>
              <a:solidFill>
                <a:schemeClr val="bg1"/>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521" name="Group 520">
                <a:extLst>
                  <a:ext uri="{FF2B5EF4-FFF2-40B4-BE49-F238E27FC236}">
                    <a16:creationId xmlns:a16="http://schemas.microsoft.com/office/drawing/2014/main" id="{EF4372C2-2BAC-5A4A-871C-453208DE9E74}"/>
                  </a:ext>
                </a:extLst>
              </p:cNvPr>
              <p:cNvGrpSpPr/>
              <p:nvPr/>
            </p:nvGrpSpPr>
            <p:grpSpPr>
              <a:xfrm>
                <a:off x="9236053" y="4204481"/>
                <a:ext cx="352871" cy="308756"/>
                <a:chOff x="-6686550" y="2978151"/>
                <a:chExt cx="1301750" cy="1244600"/>
              </a:xfrm>
              <a:solidFill>
                <a:schemeClr val="tx1"/>
              </a:solidFill>
            </p:grpSpPr>
            <p:sp>
              <p:nvSpPr>
                <p:cNvPr id="522" name="Freeform 50">
                  <a:extLst>
                    <a:ext uri="{FF2B5EF4-FFF2-40B4-BE49-F238E27FC236}">
                      <a16:creationId xmlns:a16="http://schemas.microsoft.com/office/drawing/2014/main" id="{27976C20-C162-7D47-B6C0-7175B81BCA2C}"/>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3" name="Freeform 51">
                  <a:extLst>
                    <a:ext uri="{FF2B5EF4-FFF2-40B4-BE49-F238E27FC236}">
                      <a16:creationId xmlns:a16="http://schemas.microsoft.com/office/drawing/2014/main" id="{8E3A7A33-BBB5-7A45-86D3-5100DE6A4591}"/>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4" name="Freeform 52">
                  <a:extLst>
                    <a:ext uri="{FF2B5EF4-FFF2-40B4-BE49-F238E27FC236}">
                      <a16:creationId xmlns:a16="http://schemas.microsoft.com/office/drawing/2014/main" id="{25F9558C-66EE-B74C-9A2D-AE8E1EE0E825}"/>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5" name="Freeform 53">
                  <a:extLst>
                    <a:ext uri="{FF2B5EF4-FFF2-40B4-BE49-F238E27FC236}">
                      <a16:creationId xmlns:a16="http://schemas.microsoft.com/office/drawing/2014/main" id="{185A35B9-920D-BD46-9066-DF72D5D92183}"/>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26" name="Group 525">
                <a:extLst>
                  <a:ext uri="{FF2B5EF4-FFF2-40B4-BE49-F238E27FC236}">
                    <a16:creationId xmlns:a16="http://schemas.microsoft.com/office/drawing/2014/main" id="{B61E1B1E-A94D-2341-849B-3398450F4780}"/>
                  </a:ext>
                </a:extLst>
              </p:cNvPr>
              <p:cNvGrpSpPr/>
              <p:nvPr/>
            </p:nvGrpSpPr>
            <p:grpSpPr>
              <a:xfrm>
                <a:off x="9243045" y="3897355"/>
                <a:ext cx="334861" cy="256171"/>
                <a:chOff x="-12407900" y="363538"/>
                <a:chExt cx="1390650" cy="1131888"/>
              </a:xfrm>
              <a:solidFill>
                <a:schemeClr val="tx1"/>
              </a:solidFill>
            </p:grpSpPr>
            <p:sp>
              <p:nvSpPr>
                <p:cNvPr id="527" name="Freeform 69">
                  <a:extLst>
                    <a:ext uri="{FF2B5EF4-FFF2-40B4-BE49-F238E27FC236}">
                      <a16:creationId xmlns:a16="http://schemas.microsoft.com/office/drawing/2014/main" id="{22F89006-9B41-844C-8888-1FD66EB7258E}"/>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8" name="Freeform 70">
                  <a:extLst>
                    <a:ext uri="{FF2B5EF4-FFF2-40B4-BE49-F238E27FC236}">
                      <a16:creationId xmlns:a16="http://schemas.microsoft.com/office/drawing/2014/main" id="{58763E07-ED63-2B40-806E-D341CB62736E}"/>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grpSp>
      <p:sp>
        <p:nvSpPr>
          <p:cNvPr id="530" name="Line 46">
            <a:extLst>
              <a:ext uri="{FF2B5EF4-FFF2-40B4-BE49-F238E27FC236}">
                <a16:creationId xmlns:a16="http://schemas.microsoft.com/office/drawing/2014/main" id="{A8576B00-6B4B-834E-9B9E-9F8FDD5FC234}"/>
              </a:ext>
            </a:extLst>
          </p:cNvPr>
          <p:cNvSpPr>
            <a:spLocks noChangeShapeType="1"/>
          </p:cNvSpPr>
          <p:nvPr/>
        </p:nvSpPr>
        <p:spPr bwMode="auto">
          <a:xfrm flipH="1">
            <a:off x="10005784" y="5213910"/>
            <a:ext cx="0" cy="458882"/>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2" name="Group 531">
            <a:extLst>
              <a:ext uri="{FF2B5EF4-FFF2-40B4-BE49-F238E27FC236}">
                <a16:creationId xmlns:a16="http://schemas.microsoft.com/office/drawing/2014/main" id="{CBE35BB1-0083-BE46-B7DC-70FADC020936}"/>
              </a:ext>
            </a:extLst>
          </p:cNvPr>
          <p:cNvGrpSpPr/>
          <p:nvPr/>
        </p:nvGrpSpPr>
        <p:grpSpPr>
          <a:xfrm>
            <a:off x="10264334" y="3701876"/>
            <a:ext cx="351458" cy="351458"/>
            <a:chOff x="25441275" y="-5059363"/>
            <a:chExt cx="3368675" cy="3368675"/>
          </a:xfrm>
          <a:solidFill>
            <a:srgbClr val="000000"/>
          </a:solidFill>
        </p:grpSpPr>
        <p:sp>
          <p:nvSpPr>
            <p:cNvPr id="533" name="Freeform 877">
              <a:extLst>
                <a:ext uri="{FF2B5EF4-FFF2-40B4-BE49-F238E27FC236}">
                  <a16:creationId xmlns:a16="http://schemas.microsoft.com/office/drawing/2014/main" id="{30AD0487-F771-0441-86F1-E0DEF12ADCE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4" name="Freeform 878">
              <a:extLst>
                <a:ext uri="{FF2B5EF4-FFF2-40B4-BE49-F238E27FC236}">
                  <a16:creationId xmlns:a16="http://schemas.microsoft.com/office/drawing/2014/main" id="{B59A98F0-5037-6C49-A395-9D8995A40213}"/>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5" name="Freeform 879">
              <a:extLst>
                <a:ext uri="{FF2B5EF4-FFF2-40B4-BE49-F238E27FC236}">
                  <a16:creationId xmlns:a16="http://schemas.microsoft.com/office/drawing/2014/main" id="{71AFBB1F-FE65-4D4C-A156-5FF79C501C0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6" name="Freeform 880">
              <a:extLst>
                <a:ext uri="{FF2B5EF4-FFF2-40B4-BE49-F238E27FC236}">
                  <a16:creationId xmlns:a16="http://schemas.microsoft.com/office/drawing/2014/main" id="{47E7AAEF-708E-BA40-BC22-66CD0E93A85C}"/>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37" name="Line 46">
            <a:extLst>
              <a:ext uri="{FF2B5EF4-FFF2-40B4-BE49-F238E27FC236}">
                <a16:creationId xmlns:a16="http://schemas.microsoft.com/office/drawing/2014/main" id="{36E62B2C-CC0B-6049-868B-3A8F07FD56EA}"/>
              </a:ext>
            </a:extLst>
          </p:cNvPr>
          <p:cNvSpPr>
            <a:spLocks noChangeShapeType="1"/>
          </p:cNvSpPr>
          <p:nvPr/>
        </p:nvSpPr>
        <p:spPr bwMode="auto">
          <a:xfrm>
            <a:off x="10002605" y="3869513"/>
            <a:ext cx="25977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8" name="Group 537">
            <a:extLst>
              <a:ext uri="{FF2B5EF4-FFF2-40B4-BE49-F238E27FC236}">
                <a16:creationId xmlns:a16="http://schemas.microsoft.com/office/drawing/2014/main" id="{1DD2BAAE-A10A-2142-A729-ECD5C215EFF2}"/>
              </a:ext>
            </a:extLst>
          </p:cNvPr>
          <p:cNvGrpSpPr/>
          <p:nvPr/>
        </p:nvGrpSpPr>
        <p:grpSpPr>
          <a:xfrm>
            <a:off x="10271368" y="5038181"/>
            <a:ext cx="351458" cy="351458"/>
            <a:chOff x="25441275" y="-5059363"/>
            <a:chExt cx="3368675" cy="3368675"/>
          </a:xfrm>
          <a:solidFill>
            <a:srgbClr val="000000"/>
          </a:solidFill>
        </p:grpSpPr>
        <p:sp>
          <p:nvSpPr>
            <p:cNvPr id="539" name="Freeform 877">
              <a:extLst>
                <a:ext uri="{FF2B5EF4-FFF2-40B4-BE49-F238E27FC236}">
                  <a16:creationId xmlns:a16="http://schemas.microsoft.com/office/drawing/2014/main" id="{798A70E6-7ACF-A141-82F3-623698A2392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0" name="Freeform 878">
              <a:extLst>
                <a:ext uri="{FF2B5EF4-FFF2-40B4-BE49-F238E27FC236}">
                  <a16:creationId xmlns:a16="http://schemas.microsoft.com/office/drawing/2014/main" id="{D26C3467-356F-FE4D-A260-DA01F49CDB5B}"/>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1" name="Freeform 879">
              <a:extLst>
                <a:ext uri="{FF2B5EF4-FFF2-40B4-BE49-F238E27FC236}">
                  <a16:creationId xmlns:a16="http://schemas.microsoft.com/office/drawing/2014/main" id="{A266BDDF-F4E1-0A4C-9A77-C8C65B9A5063}"/>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2" name="Freeform 880">
              <a:extLst>
                <a:ext uri="{FF2B5EF4-FFF2-40B4-BE49-F238E27FC236}">
                  <a16:creationId xmlns:a16="http://schemas.microsoft.com/office/drawing/2014/main" id="{893B971E-77D7-2E47-995F-B759D37990FA}"/>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3" name="Line 46">
            <a:extLst>
              <a:ext uri="{FF2B5EF4-FFF2-40B4-BE49-F238E27FC236}">
                <a16:creationId xmlns:a16="http://schemas.microsoft.com/office/drawing/2014/main" id="{AA184582-2041-FD44-BEFA-FCB03B2899A5}"/>
              </a:ext>
            </a:extLst>
          </p:cNvPr>
          <p:cNvSpPr>
            <a:spLocks noChangeShapeType="1"/>
          </p:cNvSpPr>
          <p:nvPr/>
        </p:nvSpPr>
        <p:spPr bwMode="auto">
          <a:xfrm>
            <a:off x="10009639" y="5213910"/>
            <a:ext cx="2527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44" name="Group 543">
            <a:extLst>
              <a:ext uri="{FF2B5EF4-FFF2-40B4-BE49-F238E27FC236}">
                <a16:creationId xmlns:a16="http://schemas.microsoft.com/office/drawing/2014/main" id="{0A72D89A-D059-C94F-A5D5-A59F8922DD2E}"/>
              </a:ext>
            </a:extLst>
          </p:cNvPr>
          <p:cNvGrpSpPr/>
          <p:nvPr/>
        </p:nvGrpSpPr>
        <p:grpSpPr>
          <a:xfrm>
            <a:off x="10271368" y="5521856"/>
            <a:ext cx="351458" cy="351458"/>
            <a:chOff x="25441275" y="-5059363"/>
            <a:chExt cx="3368675" cy="3368675"/>
          </a:xfrm>
          <a:solidFill>
            <a:srgbClr val="000000"/>
          </a:solidFill>
        </p:grpSpPr>
        <p:sp>
          <p:nvSpPr>
            <p:cNvPr id="545" name="Freeform 877">
              <a:extLst>
                <a:ext uri="{FF2B5EF4-FFF2-40B4-BE49-F238E27FC236}">
                  <a16:creationId xmlns:a16="http://schemas.microsoft.com/office/drawing/2014/main" id="{A6AB70CB-4B56-3943-9E86-4C758A14684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6" name="Freeform 878">
              <a:extLst>
                <a:ext uri="{FF2B5EF4-FFF2-40B4-BE49-F238E27FC236}">
                  <a16:creationId xmlns:a16="http://schemas.microsoft.com/office/drawing/2014/main" id="{961FF96E-916A-DD4A-A83B-E0812EFB41C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7" name="Freeform 879">
              <a:extLst>
                <a:ext uri="{FF2B5EF4-FFF2-40B4-BE49-F238E27FC236}">
                  <a16:creationId xmlns:a16="http://schemas.microsoft.com/office/drawing/2014/main" id="{C306116F-2ED9-DE49-9A4A-15D23E7649B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8" name="Freeform 880">
              <a:extLst>
                <a:ext uri="{FF2B5EF4-FFF2-40B4-BE49-F238E27FC236}">
                  <a16:creationId xmlns:a16="http://schemas.microsoft.com/office/drawing/2014/main" id="{2B179DDC-674E-C248-97F2-062FD02F386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9" name="Line 46">
            <a:extLst>
              <a:ext uri="{FF2B5EF4-FFF2-40B4-BE49-F238E27FC236}">
                <a16:creationId xmlns:a16="http://schemas.microsoft.com/office/drawing/2014/main" id="{CD0B351B-5F6C-7342-8223-4B64C0F6D1F9}"/>
              </a:ext>
            </a:extLst>
          </p:cNvPr>
          <p:cNvSpPr>
            <a:spLocks noChangeShapeType="1"/>
          </p:cNvSpPr>
          <p:nvPr/>
        </p:nvSpPr>
        <p:spPr bwMode="auto">
          <a:xfrm>
            <a:off x="10002605" y="5689493"/>
            <a:ext cx="25977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B8EE54BE-BB87-D141-B102-634770EE366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86151" y="2764747"/>
            <a:ext cx="533989" cy="533989"/>
          </a:xfrm>
          <a:prstGeom prst="rect">
            <a:avLst/>
          </a:prstGeom>
        </p:spPr>
      </p:pic>
      <p:pic>
        <p:nvPicPr>
          <p:cNvPr id="282" name="Picture 281">
            <a:extLst>
              <a:ext uri="{FF2B5EF4-FFF2-40B4-BE49-F238E27FC236}">
                <a16:creationId xmlns:a16="http://schemas.microsoft.com/office/drawing/2014/main" id="{7A537B2B-3EA5-3141-A4D7-DE70DFCCDF8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79117" y="4073014"/>
            <a:ext cx="533989" cy="533989"/>
          </a:xfrm>
          <a:prstGeom prst="rect">
            <a:avLst/>
          </a:prstGeom>
        </p:spPr>
      </p:pic>
      <p:pic>
        <p:nvPicPr>
          <p:cNvPr id="264" name="Picture 263">
            <a:extLst>
              <a:ext uri="{FF2B5EF4-FFF2-40B4-BE49-F238E27FC236}">
                <a16:creationId xmlns:a16="http://schemas.microsoft.com/office/drawing/2014/main" id="{C63973B1-CD84-FC4B-9E65-D90151E0F940}"/>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2904831"/>
            <a:ext cx="203440" cy="213832"/>
          </a:xfrm>
          <a:prstGeom prst="rect">
            <a:avLst/>
          </a:prstGeom>
        </p:spPr>
      </p:pic>
      <p:sp>
        <p:nvSpPr>
          <p:cNvPr id="268" name="Line 46">
            <a:extLst>
              <a:ext uri="{FF2B5EF4-FFF2-40B4-BE49-F238E27FC236}">
                <a16:creationId xmlns:a16="http://schemas.microsoft.com/office/drawing/2014/main" id="{09468B5E-CC8C-A447-9D0F-EB014BD7696C}"/>
              </a:ext>
            </a:extLst>
          </p:cNvPr>
          <p:cNvSpPr>
            <a:spLocks noChangeShapeType="1"/>
          </p:cNvSpPr>
          <p:nvPr/>
        </p:nvSpPr>
        <p:spPr bwMode="auto">
          <a:xfrm flipH="1">
            <a:off x="3009066" y="5213910"/>
            <a:ext cx="0" cy="61716"/>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71" name="Picture 270">
            <a:extLst>
              <a:ext uri="{FF2B5EF4-FFF2-40B4-BE49-F238E27FC236}">
                <a16:creationId xmlns:a16="http://schemas.microsoft.com/office/drawing/2014/main" id="{B0A2148C-8DDC-D64D-B951-D1E55B9C2412}"/>
              </a:ext>
            </a:extLst>
          </p:cNvPr>
          <p:cNvPicPr>
            <a:picLocks noChangeAspect="1"/>
          </p:cNvPicPr>
          <p:nvPr/>
        </p:nvPicPr>
        <p:blipFill rotWithShape="1">
          <a:blip r:embed="rId16" cstate="email">
            <a:extLst>
              <a:ext uri="{BEBA8EAE-BF5A-486C-A8C5-ECC9F3942E4B}">
                <a14:imgProps xmlns:a14="http://schemas.microsoft.com/office/drawing/2010/main">
                  <a14:imgLayer r:embed="rId18">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4207938"/>
            <a:ext cx="203440" cy="213832"/>
          </a:xfrm>
          <a:prstGeom prst="rect">
            <a:avLst/>
          </a:prstGeom>
        </p:spPr>
      </p:pic>
      <p:sp>
        <p:nvSpPr>
          <p:cNvPr id="269" name="Rectangle 268">
            <a:extLst>
              <a:ext uri="{FF2B5EF4-FFF2-40B4-BE49-F238E27FC236}">
                <a16:creationId xmlns:a16="http://schemas.microsoft.com/office/drawing/2014/main" id="{08CCB931-E70B-7445-BD8C-96D779A52003}"/>
              </a:ext>
            </a:extLst>
          </p:cNvPr>
          <p:cNvSpPr/>
          <p:nvPr/>
        </p:nvSpPr>
        <p:spPr>
          <a:xfrm>
            <a:off x="1895092" y="2288800"/>
            <a:ext cx="3664979" cy="3765409"/>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72" name="Rectangle 271">
            <a:extLst>
              <a:ext uri="{FF2B5EF4-FFF2-40B4-BE49-F238E27FC236}">
                <a16:creationId xmlns:a16="http://schemas.microsoft.com/office/drawing/2014/main" id="{991DA697-D0D3-F640-9F92-719E4A5D196C}"/>
              </a:ext>
            </a:extLst>
          </p:cNvPr>
          <p:cNvSpPr/>
          <p:nvPr/>
        </p:nvSpPr>
        <p:spPr>
          <a:xfrm>
            <a:off x="2205978" y="2319190"/>
            <a:ext cx="102463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Security VPC</a:t>
            </a:r>
          </a:p>
        </p:txBody>
      </p:sp>
      <p:sp>
        <p:nvSpPr>
          <p:cNvPr id="275" name="Rectangle 274">
            <a:extLst>
              <a:ext uri="{FF2B5EF4-FFF2-40B4-BE49-F238E27FC236}">
                <a16:creationId xmlns:a16="http://schemas.microsoft.com/office/drawing/2014/main" id="{ED932DC6-BE5E-D44A-8A08-03B978D94051}"/>
              </a:ext>
            </a:extLst>
          </p:cNvPr>
          <p:cNvSpPr/>
          <p:nvPr/>
        </p:nvSpPr>
        <p:spPr>
          <a:xfrm>
            <a:off x="8726042" y="2154310"/>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79" name="Line 46">
            <a:extLst>
              <a:ext uri="{FF2B5EF4-FFF2-40B4-BE49-F238E27FC236}">
                <a16:creationId xmlns:a16="http://schemas.microsoft.com/office/drawing/2014/main" id="{201BE1AA-F96F-0C46-BB30-D248655B5F3A}"/>
              </a:ext>
            </a:extLst>
          </p:cNvPr>
          <p:cNvSpPr>
            <a:spLocks noChangeShapeType="1"/>
          </p:cNvSpPr>
          <p:nvPr/>
        </p:nvSpPr>
        <p:spPr bwMode="auto">
          <a:xfrm>
            <a:off x="10004426" y="2569387"/>
            <a:ext cx="26499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0" name="Rectangle 279">
            <a:extLst>
              <a:ext uri="{FF2B5EF4-FFF2-40B4-BE49-F238E27FC236}">
                <a16:creationId xmlns:a16="http://schemas.microsoft.com/office/drawing/2014/main" id="{7BF38425-7B63-B541-B97F-65B1BC6F862E}"/>
              </a:ext>
            </a:extLst>
          </p:cNvPr>
          <p:cNvSpPr/>
          <p:nvPr/>
        </p:nvSpPr>
        <p:spPr>
          <a:xfrm>
            <a:off x="8725252" y="3482513"/>
            <a:ext cx="2213837"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81" name="Rectangle 280">
            <a:extLst>
              <a:ext uri="{FF2B5EF4-FFF2-40B4-BE49-F238E27FC236}">
                <a16:creationId xmlns:a16="http://schemas.microsoft.com/office/drawing/2014/main" id="{AE96BC3D-EEE2-A24A-AE46-50D95DE3EC85}"/>
              </a:ext>
            </a:extLst>
          </p:cNvPr>
          <p:cNvSpPr/>
          <p:nvPr/>
        </p:nvSpPr>
        <p:spPr>
          <a:xfrm>
            <a:off x="8722107" y="4815296"/>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83" name="Line 46">
            <a:extLst>
              <a:ext uri="{FF2B5EF4-FFF2-40B4-BE49-F238E27FC236}">
                <a16:creationId xmlns:a16="http://schemas.microsoft.com/office/drawing/2014/main" id="{D232A986-CB03-5D48-B69E-8BA431275E54}"/>
              </a:ext>
            </a:extLst>
          </p:cNvPr>
          <p:cNvSpPr>
            <a:spLocks noChangeShapeType="1"/>
          </p:cNvSpPr>
          <p:nvPr/>
        </p:nvSpPr>
        <p:spPr bwMode="auto">
          <a:xfrm>
            <a:off x="10009639" y="5213910"/>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84" name="Graphic 283">
            <a:extLst>
              <a:ext uri="{FF2B5EF4-FFF2-40B4-BE49-F238E27FC236}">
                <a16:creationId xmlns:a16="http://schemas.microsoft.com/office/drawing/2014/main" id="{F4457630-E860-E34A-BD9D-CF5F955D4B22}"/>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901018" y="2292736"/>
            <a:ext cx="295790" cy="295790"/>
          </a:xfrm>
          <a:prstGeom prst="rect">
            <a:avLst/>
          </a:prstGeom>
        </p:spPr>
      </p:pic>
      <p:sp>
        <p:nvSpPr>
          <p:cNvPr id="285" name="Freeform 7">
            <a:extLst>
              <a:ext uri="{FF2B5EF4-FFF2-40B4-BE49-F238E27FC236}">
                <a16:creationId xmlns:a16="http://schemas.microsoft.com/office/drawing/2014/main" id="{349EA445-F867-9642-9BB5-8DD11B0A59CA}"/>
              </a:ext>
            </a:extLst>
          </p:cNvPr>
          <p:cNvSpPr>
            <a:spLocks noEditPoints="1"/>
          </p:cNvSpPr>
          <p:nvPr/>
        </p:nvSpPr>
        <p:spPr bwMode="auto">
          <a:xfrm>
            <a:off x="1919224" y="2358433"/>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6" name="Graphic 1184">
            <a:extLst>
              <a:ext uri="{FF2B5EF4-FFF2-40B4-BE49-F238E27FC236}">
                <a16:creationId xmlns:a16="http://schemas.microsoft.com/office/drawing/2014/main" id="{E1192CA0-0CC7-C845-A6E1-619EA35C61BA}"/>
              </a:ext>
            </a:extLst>
          </p:cNvPr>
          <p:cNvSpPr/>
          <p:nvPr/>
        </p:nvSpPr>
        <p:spPr>
          <a:xfrm>
            <a:off x="2040678" y="2398651"/>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7" name="Rectangle 286">
            <a:extLst>
              <a:ext uri="{FF2B5EF4-FFF2-40B4-BE49-F238E27FC236}">
                <a16:creationId xmlns:a16="http://schemas.microsoft.com/office/drawing/2014/main" id="{AE1BD65A-4EF4-EE48-98A1-11DDAC9560D8}"/>
              </a:ext>
            </a:extLst>
          </p:cNvPr>
          <p:cNvSpPr/>
          <p:nvPr/>
        </p:nvSpPr>
        <p:spPr>
          <a:xfrm>
            <a:off x="9013424" y="2153047"/>
            <a:ext cx="134684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Development VPC</a:t>
            </a:r>
          </a:p>
        </p:txBody>
      </p:sp>
      <p:sp>
        <p:nvSpPr>
          <p:cNvPr id="288" name="Rectangle 287">
            <a:extLst>
              <a:ext uri="{FF2B5EF4-FFF2-40B4-BE49-F238E27FC236}">
                <a16:creationId xmlns:a16="http://schemas.microsoft.com/office/drawing/2014/main" id="{D7B1F503-0EC0-234C-8F5A-E524C5790AAB}"/>
              </a:ext>
            </a:extLst>
          </p:cNvPr>
          <p:cNvSpPr/>
          <p:nvPr/>
        </p:nvSpPr>
        <p:spPr>
          <a:xfrm>
            <a:off x="9023019" y="3492876"/>
            <a:ext cx="7906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Pilot VPC</a:t>
            </a:r>
          </a:p>
        </p:txBody>
      </p:sp>
      <p:sp>
        <p:nvSpPr>
          <p:cNvPr id="289" name="Rectangle 288">
            <a:extLst>
              <a:ext uri="{FF2B5EF4-FFF2-40B4-BE49-F238E27FC236}">
                <a16:creationId xmlns:a16="http://schemas.microsoft.com/office/drawing/2014/main" id="{C1A07EFD-A568-FE4B-8563-3A77F6D321FF}"/>
              </a:ext>
            </a:extLst>
          </p:cNvPr>
          <p:cNvSpPr/>
          <p:nvPr/>
        </p:nvSpPr>
        <p:spPr>
          <a:xfrm>
            <a:off x="9018300" y="4818903"/>
            <a:ext cx="118974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Production VPC</a:t>
            </a:r>
          </a:p>
        </p:txBody>
      </p:sp>
      <p:pic>
        <p:nvPicPr>
          <p:cNvPr id="290" name="Graphic 289">
            <a:extLst>
              <a:ext uri="{FF2B5EF4-FFF2-40B4-BE49-F238E27FC236}">
                <a16:creationId xmlns:a16="http://schemas.microsoft.com/office/drawing/2014/main" id="{B0AC6EF7-03FA-1F46-A5DC-8217409EF5C2}"/>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729091" y="2161640"/>
            <a:ext cx="295790" cy="295790"/>
          </a:xfrm>
          <a:prstGeom prst="rect">
            <a:avLst/>
          </a:prstGeom>
        </p:spPr>
      </p:pic>
      <p:sp>
        <p:nvSpPr>
          <p:cNvPr id="291" name="Freeform 7">
            <a:extLst>
              <a:ext uri="{FF2B5EF4-FFF2-40B4-BE49-F238E27FC236}">
                <a16:creationId xmlns:a16="http://schemas.microsoft.com/office/drawing/2014/main" id="{65717708-9B60-9A40-ACFB-21EFDD39EA76}"/>
              </a:ext>
            </a:extLst>
          </p:cNvPr>
          <p:cNvSpPr>
            <a:spLocks noEditPoints="1"/>
          </p:cNvSpPr>
          <p:nvPr/>
        </p:nvSpPr>
        <p:spPr bwMode="auto">
          <a:xfrm>
            <a:off x="8747297" y="2227337"/>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94" name="Graphic 1184">
            <a:extLst>
              <a:ext uri="{FF2B5EF4-FFF2-40B4-BE49-F238E27FC236}">
                <a16:creationId xmlns:a16="http://schemas.microsoft.com/office/drawing/2014/main" id="{9F8E5437-5662-0A40-86B1-5E24B76D5512}"/>
              </a:ext>
            </a:extLst>
          </p:cNvPr>
          <p:cNvSpPr/>
          <p:nvPr/>
        </p:nvSpPr>
        <p:spPr>
          <a:xfrm>
            <a:off x="8868751" y="2267555"/>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297" name="Group 296">
            <a:extLst>
              <a:ext uri="{FF2B5EF4-FFF2-40B4-BE49-F238E27FC236}">
                <a16:creationId xmlns:a16="http://schemas.microsoft.com/office/drawing/2014/main" id="{968E2274-368C-C64D-86D3-51473834A965}"/>
              </a:ext>
            </a:extLst>
          </p:cNvPr>
          <p:cNvGrpSpPr/>
          <p:nvPr/>
        </p:nvGrpSpPr>
        <p:grpSpPr>
          <a:xfrm>
            <a:off x="8729091" y="4824490"/>
            <a:ext cx="295790" cy="295790"/>
            <a:chOff x="8289289" y="3908587"/>
            <a:chExt cx="295790" cy="295790"/>
          </a:xfrm>
        </p:grpSpPr>
        <p:pic>
          <p:nvPicPr>
            <p:cNvPr id="298" name="Graphic 297">
              <a:extLst>
                <a:ext uri="{FF2B5EF4-FFF2-40B4-BE49-F238E27FC236}">
                  <a16:creationId xmlns:a16="http://schemas.microsoft.com/office/drawing/2014/main" id="{F9A01759-680C-DB4E-A018-2163159B4A27}"/>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9289" y="3908587"/>
              <a:ext cx="295790" cy="295790"/>
            </a:xfrm>
            <a:prstGeom prst="rect">
              <a:avLst/>
            </a:prstGeom>
          </p:spPr>
        </p:pic>
        <p:sp>
          <p:nvSpPr>
            <p:cNvPr id="303" name="Freeform 7">
              <a:extLst>
                <a:ext uri="{FF2B5EF4-FFF2-40B4-BE49-F238E27FC236}">
                  <a16:creationId xmlns:a16="http://schemas.microsoft.com/office/drawing/2014/main" id="{C8C90CA2-E229-9048-9CB1-254D60521D20}"/>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4" name="Graphic 1184">
              <a:extLst>
                <a:ext uri="{FF2B5EF4-FFF2-40B4-BE49-F238E27FC236}">
                  <a16:creationId xmlns:a16="http://schemas.microsoft.com/office/drawing/2014/main" id="{79D19959-F0E0-064F-85DC-04664C683741}"/>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305" name="Group 304">
            <a:extLst>
              <a:ext uri="{FF2B5EF4-FFF2-40B4-BE49-F238E27FC236}">
                <a16:creationId xmlns:a16="http://schemas.microsoft.com/office/drawing/2014/main" id="{E9C92A38-50D5-DE4B-802C-68E3B6EC0A82}"/>
              </a:ext>
            </a:extLst>
          </p:cNvPr>
          <p:cNvGrpSpPr/>
          <p:nvPr/>
        </p:nvGrpSpPr>
        <p:grpSpPr>
          <a:xfrm>
            <a:off x="8730914" y="3492876"/>
            <a:ext cx="295790" cy="295790"/>
            <a:chOff x="8289289" y="3908587"/>
            <a:chExt cx="295790" cy="295790"/>
          </a:xfrm>
        </p:grpSpPr>
        <p:pic>
          <p:nvPicPr>
            <p:cNvPr id="306" name="Graphic 305">
              <a:extLst>
                <a:ext uri="{FF2B5EF4-FFF2-40B4-BE49-F238E27FC236}">
                  <a16:creationId xmlns:a16="http://schemas.microsoft.com/office/drawing/2014/main" id="{F7F19658-528A-3141-8CF0-187844E1547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9289" y="3908587"/>
              <a:ext cx="295790" cy="295790"/>
            </a:xfrm>
            <a:prstGeom prst="rect">
              <a:avLst/>
            </a:prstGeom>
          </p:spPr>
        </p:pic>
        <p:sp>
          <p:nvSpPr>
            <p:cNvPr id="307" name="Freeform 7">
              <a:extLst>
                <a:ext uri="{FF2B5EF4-FFF2-40B4-BE49-F238E27FC236}">
                  <a16:creationId xmlns:a16="http://schemas.microsoft.com/office/drawing/2014/main" id="{899FFA38-D29B-A848-9592-1DF958FDDDD3}"/>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8" name="Graphic 1184">
              <a:extLst>
                <a:ext uri="{FF2B5EF4-FFF2-40B4-BE49-F238E27FC236}">
                  <a16:creationId xmlns:a16="http://schemas.microsoft.com/office/drawing/2014/main" id="{DB94F95B-076A-9D40-9210-6FBEAE057455}"/>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09" name="Rectangle 308">
            <a:extLst>
              <a:ext uri="{FF2B5EF4-FFF2-40B4-BE49-F238E27FC236}">
                <a16:creationId xmlns:a16="http://schemas.microsoft.com/office/drawing/2014/main" id="{FFDF3706-028B-6844-84F4-1E3060E6B52B}"/>
              </a:ext>
            </a:extLst>
          </p:cNvPr>
          <p:cNvSpPr/>
          <p:nvPr/>
        </p:nvSpPr>
        <p:spPr>
          <a:xfrm>
            <a:off x="8720749" y="260648"/>
            <a:ext cx="2217819" cy="122108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a:ea typeface="+mn-ea"/>
              <a:cs typeface="+mn-cs"/>
            </a:endParaRPr>
          </a:p>
        </p:txBody>
      </p:sp>
      <p:pic>
        <p:nvPicPr>
          <p:cNvPr id="310" name="Graphic 309">
            <a:extLst>
              <a:ext uri="{FF2B5EF4-FFF2-40B4-BE49-F238E27FC236}">
                <a16:creationId xmlns:a16="http://schemas.microsoft.com/office/drawing/2014/main" id="{028A0227-BCEE-5449-8737-8A3105294875}"/>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8717634" y="265836"/>
            <a:ext cx="295790" cy="295790"/>
          </a:xfrm>
          <a:prstGeom prst="rect">
            <a:avLst/>
          </a:prstGeom>
        </p:spPr>
      </p:pic>
      <p:sp>
        <p:nvSpPr>
          <p:cNvPr id="311" name="Rectangle 310">
            <a:extLst>
              <a:ext uri="{FF2B5EF4-FFF2-40B4-BE49-F238E27FC236}">
                <a16:creationId xmlns:a16="http://schemas.microsoft.com/office/drawing/2014/main" id="{8C5780DE-8073-4541-AA97-C4667BC8B061}"/>
              </a:ext>
            </a:extLst>
          </p:cNvPr>
          <p:cNvSpPr/>
          <p:nvPr/>
        </p:nvSpPr>
        <p:spPr>
          <a:xfrm>
            <a:off x="9036019" y="282926"/>
            <a:ext cx="9444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A6B86"/>
                </a:solidFill>
                <a:effectLst/>
                <a:uLnTx/>
                <a:uFillTx/>
                <a:latin typeface="Arial"/>
                <a:ea typeface="+mn-ea"/>
                <a:cs typeface="+mn-cs"/>
              </a:rPr>
              <a:t>Data Center</a:t>
            </a:r>
          </a:p>
        </p:txBody>
      </p:sp>
      <p:grpSp>
        <p:nvGrpSpPr>
          <p:cNvPr id="2" name="Group 1">
            <a:extLst>
              <a:ext uri="{FF2B5EF4-FFF2-40B4-BE49-F238E27FC236}">
                <a16:creationId xmlns:a16="http://schemas.microsoft.com/office/drawing/2014/main" id="{2F54AC26-3358-5449-B258-3BED18FE0647}"/>
              </a:ext>
            </a:extLst>
          </p:cNvPr>
          <p:cNvGrpSpPr/>
          <p:nvPr/>
        </p:nvGrpSpPr>
        <p:grpSpPr>
          <a:xfrm flipV="1">
            <a:off x="7887485" y="958508"/>
            <a:ext cx="1225883" cy="1822420"/>
            <a:chOff x="7887485" y="4176534"/>
            <a:chExt cx="1225883" cy="1822420"/>
          </a:xfrm>
        </p:grpSpPr>
        <p:sp>
          <p:nvSpPr>
            <p:cNvPr id="215" name="Line 46">
              <a:extLst>
                <a:ext uri="{FF2B5EF4-FFF2-40B4-BE49-F238E27FC236}">
                  <a16:creationId xmlns:a16="http://schemas.microsoft.com/office/drawing/2014/main" id="{4BDFF1D2-050E-8644-BDAF-9C5DDD9F7A60}"/>
                </a:ext>
              </a:extLst>
            </p:cNvPr>
            <p:cNvSpPr>
              <a:spLocks noChangeShapeType="1"/>
            </p:cNvSpPr>
            <p:nvPr/>
          </p:nvSpPr>
          <p:spPr bwMode="auto">
            <a:xfrm flipV="1">
              <a:off x="7887485" y="4176534"/>
              <a:ext cx="0" cy="1822417"/>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2" name="Line 46">
              <a:extLst>
                <a:ext uri="{FF2B5EF4-FFF2-40B4-BE49-F238E27FC236}">
                  <a16:creationId xmlns:a16="http://schemas.microsoft.com/office/drawing/2014/main" id="{92FEA27E-C221-D442-A6F0-7B6085FF8CB9}"/>
                </a:ext>
              </a:extLst>
            </p:cNvPr>
            <p:cNvSpPr>
              <a:spLocks noChangeShapeType="1"/>
            </p:cNvSpPr>
            <p:nvPr/>
          </p:nvSpPr>
          <p:spPr bwMode="auto">
            <a:xfrm flipH="1">
              <a:off x="7904610" y="5998954"/>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13" name="Rectangle 312">
            <a:extLst>
              <a:ext uri="{FF2B5EF4-FFF2-40B4-BE49-F238E27FC236}">
                <a16:creationId xmlns:a16="http://schemas.microsoft.com/office/drawing/2014/main" id="{39DEA04F-89A4-1948-B3EF-DEA53C3A6358}"/>
              </a:ext>
            </a:extLst>
          </p:cNvPr>
          <p:cNvSpPr/>
          <p:nvPr/>
        </p:nvSpPr>
        <p:spPr>
          <a:xfrm>
            <a:off x="9116296" y="530224"/>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314" name="Group 313">
            <a:extLst>
              <a:ext uri="{FF2B5EF4-FFF2-40B4-BE49-F238E27FC236}">
                <a16:creationId xmlns:a16="http://schemas.microsoft.com/office/drawing/2014/main" id="{6CC741AD-1E39-9145-B340-822F7D196D94}"/>
              </a:ext>
            </a:extLst>
          </p:cNvPr>
          <p:cNvGrpSpPr/>
          <p:nvPr/>
        </p:nvGrpSpPr>
        <p:grpSpPr>
          <a:xfrm>
            <a:off x="9237621" y="893589"/>
            <a:ext cx="352871" cy="308756"/>
            <a:chOff x="-6686550" y="2978151"/>
            <a:chExt cx="1301750" cy="1244600"/>
          </a:xfrm>
          <a:solidFill>
            <a:schemeClr val="tx1"/>
          </a:solidFill>
        </p:grpSpPr>
        <p:sp>
          <p:nvSpPr>
            <p:cNvPr id="315" name="Freeform 50">
              <a:extLst>
                <a:ext uri="{FF2B5EF4-FFF2-40B4-BE49-F238E27FC236}">
                  <a16:creationId xmlns:a16="http://schemas.microsoft.com/office/drawing/2014/main" id="{FDC1609A-B440-D048-BEC2-3441EFCB31EE}"/>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6" name="Freeform 51">
              <a:extLst>
                <a:ext uri="{FF2B5EF4-FFF2-40B4-BE49-F238E27FC236}">
                  <a16:creationId xmlns:a16="http://schemas.microsoft.com/office/drawing/2014/main" id="{386EDA8F-0711-9A40-BC0D-0CF4E674E89B}"/>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7" name="Freeform 52">
              <a:extLst>
                <a:ext uri="{FF2B5EF4-FFF2-40B4-BE49-F238E27FC236}">
                  <a16:creationId xmlns:a16="http://schemas.microsoft.com/office/drawing/2014/main" id="{1451B537-0009-584F-A639-188CAB1865A2}"/>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8" name="Freeform 53">
              <a:extLst>
                <a:ext uri="{FF2B5EF4-FFF2-40B4-BE49-F238E27FC236}">
                  <a16:creationId xmlns:a16="http://schemas.microsoft.com/office/drawing/2014/main" id="{44B256A4-C46F-F74C-8FB9-B11BCB36C8EE}"/>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319" name="Group 318">
            <a:extLst>
              <a:ext uri="{FF2B5EF4-FFF2-40B4-BE49-F238E27FC236}">
                <a16:creationId xmlns:a16="http://schemas.microsoft.com/office/drawing/2014/main" id="{201B4B8C-9397-2E48-BF0D-8C85A9B0B775}"/>
              </a:ext>
            </a:extLst>
          </p:cNvPr>
          <p:cNvGrpSpPr/>
          <p:nvPr/>
        </p:nvGrpSpPr>
        <p:grpSpPr>
          <a:xfrm>
            <a:off x="9244613" y="586463"/>
            <a:ext cx="334861" cy="256171"/>
            <a:chOff x="-12407900" y="363538"/>
            <a:chExt cx="1390650" cy="1131888"/>
          </a:xfrm>
          <a:solidFill>
            <a:schemeClr val="tx1"/>
          </a:solidFill>
        </p:grpSpPr>
        <p:sp>
          <p:nvSpPr>
            <p:cNvPr id="320" name="Freeform 69">
              <a:extLst>
                <a:ext uri="{FF2B5EF4-FFF2-40B4-BE49-F238E27FC236}">
                  <a16:creationId xmlns:a16="http://schemas.microsoft.com/office/drawing/2014/main" id="{AB5FA826-4FA2-F044-8821-0DAA9CEE3C14}"/>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1" name="Freeform 70">
              <a:extLst>
                <a:ext uri="{FF2B5EF4-FFF2-40B4-BE49-F238E27FC236}">
                  <a16:creationId xmlns:a16="http://schemas.microsoft.com/office/drawing/2014/main" id="{5BB40259-4806-0C4B-9A50-743C7EF2DE4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22" name="Line 46">
            <a:extLst>
              <a:ext uri="{FF2B5EF4-FFF2-40B4-BE49-F238E27FC236}">
                <a16:creationId xmlns:a16="http://schemas.microsoft.com/office/drawing/2014/main" id="{CA8157E8-0B83-C54F-B471-62F73F52D205}"/>
              </a:ext>
            </a:extLst>
          </p:cNvPr>
          <p:cNvSpPr>
            <a:spLocks noChangeShapeType="1"/>
          </p:cNvSpPr>
          <p:nvPr/>
        </p:nvSpPr>
        <p:spPr bwMode="auto">
          <a:xfrm flipH="1">
            <a:off x="10007352" y="659959"/>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3" name="Line 46">
            <a:extLst>
              <a:ext uri="{FF2B5EF4-FFF2-40B4-BE49-F238E27FC236}">
                <a16:creationId xmlns:a16="http://schemas.microsoft.com/office/drawing/2014/main" id="{BBD50C0B-78E0-D448-8EA1-100E38D97E36}"/>
              </a:ext>
            </a:extLst>
          </p:cNvPr>
          <p:cNvSpPr>
            <a:spLocks noChangeShapeType="1"/>
          </p:cNvSpPr>
          <p:nvPr/>
        </p:nvSpPr>
        <p:spPr bwMode="auto">
          <a:xfrm>
            <a:off x="9725076" y="86697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4" name="Group 323">
            <a:extLst>
              <a:ext uri="{FF2B5EF4-FFF2-40B4-BE49-F238E27FC236}">
                <a16:creationId xmlns:a16="http://schemas.microsoft.com/office/drawing/2014/main" id="{0940ACDF-521E-6644-9379-33F4BC721830}"/>
              </a:ext>
            </a:extLst>
          </p:cNvPr>
          <p:cNvGrpSpPr/>
          <p:nvPr/>
        </p:nvGrpSpPr>
        <p:grpSpPr>
          <a:xfrm>
            <a:off x="10272936" y="484230"/>
            <a:ext cx="351458" cy="351458"/>
            <a:chOff x="25441275" y="-5059363"/>
            <a:chExt cx="3368675" cy="3368675"/>
          </a:xfrm>
          <a:solidFill>
            <a:srgbClr val="000000"/>
          </a:solidFill>
        </p:grpSpPr>
        <p:sp>
          <p:nvSpPr>
            <p:cNvPr id="325" name="Freeform 877">
              <a:extLst>
                <a:ext uri="{FF2B5EF4-FFF2-40B4-BE49-F238E27FC236}">
                  <a16:creationId xmlns:a16="http://schemas.microsoft.com/office/drawing/2014/main" id="{DF3A84B4-9309-054E-B8DA-6D465047AA3E}"/>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6" name="Freeform 878">
              <a:extLst>
                <a:ext uri="{FF2B5EF4-FFF2-40B4-BE49-F238E27FC236}">
                  <a16:creationId xmlns:a16="http://schemas.microsoft.com/office/drawing/2014/main" id="{7FD73D45-3C0D-7B4B-B330-B595B3D10AAE}"/>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7" name="Freeform 879">
              <a:extLst>
                <a:ext uri="{FF2B5EF4-FFF2-40B4-BE49-F238E27FC236}">
                  <a16:creationId xmlns:a16="http://schemas.microsoft.com/office/drawing/2014/main" id="{A0D610FF-803D-8945-840F-9FC5B4C8C701}"/>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8" name="Freeform 880">
              <a:extLst>
                <a:ext uri="{FF2B5EF4-FFF2-40B4-BE49-F238E27FC236}">
                  <a16:creationId xmlns:a16="http://schemas.microsoft.com/office/drawing/2014/main" id="{D879A804-52D5-DC45-8940-B0ACA4D290E0}"/>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29" name="Line 46">
            <a:extLst>
              <a:ext uri="{FF2B5EF4-FFF2-40B4-BE49-F238E27FC236}">
                <a16:creationId xmlns:a16="http://schemas.microsoft.com/office/drawing/2014/main" id="{94522CCC-EF53-9A49-9583-3888A8F0BFA8}"/>
              </a:ext>
            </a:extLst>
          </p:cNvPr>
          <p:cNvSpPr>
            <a:spLocks noChangeShapeType="1"/>
          </p:cNvSpPr>
          <p:nvPr/>
        </p:nvSpPr>
        <p:spPr bwMode="auto">
          <a:xfrm>
            <a:off x="10011207" y="659959"/>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0" name="Line 46">
            <a:extLst>
              <a:ext uri="{FF2B5EF4-FFF2-40B4-BE49-F238E27FC236}">
                <a16:creationId xmlns:a16="http://schemas.microsoft.com/office/drawing/2014/main" id="{30CBB206-E83B-BA46-9587-C98598739193}"/>
              </a:ext>
            </a:extLst>
          </p:cNvPr>
          <p:cNvSpPr>
            <a:spLocks noChangeShapeType="1"/>
          </p:cNvSpPr>
          <p:nvPr/>
        </p:nvSpPr>
        <p:spPr bwMode="auto">
          <a:xfrm>
            <a:off x="10004173" y="1135542"/>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31" name="Picture 330">
            <a:extLst>
              <a:ext uri="{FF2B5EF4-FFF2-40B4-BE49-F238E27FC236}">
                <a16:creationId xmlns:a16="http://schemas.microsoft.com/office/drawing/2014/main" id="{B67CE7D2-6C75-2D40-AF90-D9B191626FAC}"/>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86151" y="838142"/>
            <a:ext cx="533989" cy="533989"/>
          </a:xfrm>
          <a:prstGeom prst="rect">
            <a:avLst/>
          </a:prstGeom>
        </p:spPr>
      </p:pic>
      <p:pic>
        <p:nvPicPr>
          <p:cNvPr id="332" name="Picture 331">
            <a:extLst>
              <a:ext uri="{FF2B5EF4-FFF2-40B4-BE49-F238E27FC236}">
                <a16:creationId xmlns:a16="http://schemas.microsoft.com/office/drawing/2014/main" id="{A33BE975-F9B4-F44A-8234-F2C11F3DA8A8}"/>
              </a:ext>
            </a:extLst>
          </p:cNvPr>
          <p:cNvPicPr>
            <a:picLocks noChangeAspect="1"/>
          </p:cNvPicPr>
          <p:nvPr/>
        </p:nvPicPr>
        <p:blipFill rotWithShape="1">
          <a:blip r:embed="rId16" cstate="email">
            <a:extLst>
              <a:ext uri="{BEBA8EAE-BF5A-486C-A8C5-ECC9F3942E4B}">
                <a14:imgProps xmlns:a14="http://schemas.microsoft.com/office/drawing/2010/main">
                  <a14:imgLayer r:embed="rId23">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7648" y="973066"/>
            <a:ext cx="203440" cy="213832"/>
          </a:xfrm>
          <a:prstGeom prst="rect">
            <a:avLst/>
          </a:prstGeom>
        </p:spPr>
      </p:pic>
      <p:pic>
        <p:nvPicPr>
          <p:cNvPr id="266" name="Graphic 306">
            <a:extLst>
              <a:ext uri="{FF2B5EF4-FFF2-40B4-BE49-F238E27FC236}">
                <a16:creationId xmlns:a16="http://schemas.microsoft.com/office/drawing/2014/main" id="{CF8C1C2B-CDF4-4F3D-8180-9956C83EDFF5}"/>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814227" y="4415055"/>
            <a:ext cx="422686" cy="422686"/>
          </a:xfrm>
          <a:prstGeom prst="rect">
            <a:avLst/>
          </a:prstGeom>
        </p:spPr>
      </p:pic>
      <p:pic>
        <p:nvPicPr>
          <p:cNvPr id="267" name="Graphic 307">
            <a:extLst>
              <a:ext uri="{FF2B5EF4-FFF2-40B4-BE49-F238E27FC236}">
                <a16:creationId xmlns:a16="http://schemas.microsoft.com/office/drawing/2014/main" id="{01925005-BF46-40E6-92C5-7255F1FF5CE5}"/>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492150" y="4445451"/>
            <a:ext cx="345870" cy="345870"/>
          </a:xfrm>
          <a:prstGeom prst="rect">
            <a:avLst/>
          </a:prstGeom>
        </p:spPr>
      </p:pic>
      <p:sp>
        <p:nvSpPr>
          <p:cNvPr id="274" name="TextBox 312">
            <a:extLst>
              <a:ext uri="{FF2B5EF4-FFF2-40B4-BE49-F238E27FC236}">
                <a16:creationId xmlns:a16="http://schemas.microsoft.com/office/drawing/2014/main" id="{1C229350-DCCA-42A4-A54C-5FF61C468AE0}"/>
              </a:ext>
            </a:extLst>
          </p:cNvPr>
          <p:cNvSpPr txBox="1"/>
          <p:nvPr/>
        </p:nvSpPr>
        <p:spPr>
          <a:xfrm>
            <a:off x="3768031" y="4857546"/>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User identity &amp; behavior</a:t>
            </a:r>
          </a:p>
        </p:txBody>
      </p:sp>
      <p:sp>
        <p:nvSpPr>
          <p:cNvPr id="276" name="TextBox 313">
            <a:extLst>
              <a:ext uri="{FF2B5EF4-FFF2-40B4-BE49-F238E27FC236}">
                <a16:creationId xmlns:a16="http://schemas.microsoft.com/office/drawing/2014/main" id="{1CBFD082-766A-4200-9D3E-989A88C6F9DD}"/>
              </a:ext>
            </a:extLst>
          </p:cNvPr>
          <p:cNvSpPr txBox="1"/>
          <p:nvPr/>
        </p:nvSpPr>
        <p:spPr>
          <a:xfrm>
            <a:off x="4444678" y="4849113"/>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Anti-fraud &amp; Anti-abuse</a:t>
            </a:r>
          </a:p>
        </p:txBody>
      </p:sp>
      <p:sp>
        <p:nvSpPr>
          <p:cNvPr id="277" name="TextBox 276">
            <a:extLst>
              <a:ext uri="{FF2B5EF4-FFF2-40B4-BE49-F238E27FC236}">
                <a16:creationId xmlns:a16="http://schemas.microsoft.com/office/drawing/2014/main" id="{7EE8117F-EC18-44CC-AECC-945201D34151}"/>
              </a:ext>
            </a:extLst>
          </p:cNvPr>
          <p:cNvSpPr txBox="1"/>
          <p:nvPr/>
        </p:nvSpPr>
        <p:spPr>
          <a:xfrm>
            <a:off x="3136969" y="4853683"/>
            <a:ext cx="514887"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Mgmt.</a:t>
            </a:r>
          </a:p>
        </p:txBody>
      </p:sp>
      <p:sp>
        <p:nvSpPr>
          <p:cNvPr id="278" name="TextBox 277">
            <a:extLst>
              <a:ext uri="{FF2B5EF4-FFF2-40B4-BE49-F238E27FC236}">
                <a16:creationId xmlns:a16="http://schemas.microsoft.com/office/drawing/2014/main" id="{DAE2117D-93C0-43FD-AE7E-07F7AFDB5E50}"/>
              </a:ext>
            </a:extLst>
          </p:cNvPr>
          <p:cNvSpPr txBox="1"/>
          <p:nvPr/>
        </p:nvSpPr>
        <p:spPr>
          <a:xfrm>
            <a:off x="2414050" y="4849113"/>
            <a:ext cx="66640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Gateway</a:t>
            </a:r>
          </a:p>
        </p:txBody>
      </p:sp>
      <p:pic>
        <p:nvPicPr>
          <p:cNvPr id="333" name="Picture 332">
            <a:extLst>
              <a:ext uri="{FF2B5EF4-FFF2-40B4-BE49-F238E27FC236}">
                <a16:creationId xmlns:a16="http://schemas.microsoft.com/office/drawing/2014/main" id="{6A487408-5CCA-4D6C-9778-EBA948876493}"/>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212339" y="4427534"/>
            <a:ext cx="364699" cy="364699"/>
          </a:xfrm>
          <a:prstGeom prst="rect">
            <a:avLst/>
          </a:prstGeom>
        </p:spPr>
      </p:pic>
      <p:pic>
        <p:nvPicPr>
          <p:cNvPr id="334" name="Picture 333">
            <a:extLst>
              <a:ext uri="{FF2B5EF4-FFF2-40B4-BE49-F238E27FC236}">
                <a16:creationId xmlns:a16="http://schemas.microsoft.com/office/drawing/2014/main" id="{04512BF8-562A-41F0-9624-614F5D3BDBC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568206" y="4415055"/>
            <a:ext cx="411860" cy="411860"/>
          </a:xfrm>
          <a:prstGeom prst="rect">
            <a:avLst/>
          </a:prstGeom>
        </p:spPr>
      </p:pic>
      <p:pic>
        <p:nvPicPr>
          <p:cNvPr id="335" name="Graphic 307">
            <a:extLst>
              <a:ext uri="{FF2B5EF4-FFF2-40B4-BE49-F238E27FC236}">
                <a16:creationId xmlns:a16="http://schemas.microsoft.com/office/drawing/2014/main" id="{F5A8F7C0-9BDA-445D-96FB-E9D28E8F7552}"/>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44154" y="2718592"/>
            <a:ext cx="243025" cy="243025"/>
          </a:xfrm>
          <a:prstGeom prst="rect">
            <a:avLst/>
          </a:prstGeom>
        </p:spPr>
      </p:pic>
      <p:pic>
        <p:nvPicPr>
          <p:cNvPr id="336" name="Graphic 307">
            <a:extLst>
              <a:ext uri="{FF2B5EF4-FFF2-40B4-BE49-F238E27FC236}">
                <a16:creationId xmlns:a16="http://schemas.microsoft.com/office/drawing/2014/main" id="{8E2A96CD-A0F0-4E26-91B4-40D79C58308C}"/>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44154" y="4025060"/>
            <a:ext cx="243025" cy="243025"/>
          </a:xfrm>
          <a:prstGeom prst="rect">
            <a:avLst/>
          </a:prstGeom>
        </p:spPr>
      </p:pic>
      <p:pic>
        <p:nvPicPr>
          <p:cNvPr id="337" name="Graphic 307">
            <a:extLst>
              <a:ext uri="{FF2B5EF4-FFF2-40B4-BE49-F238E27FC236}">
                <a16:creationId xmlns:a16="http://schemas.microsoft.com/office/drawing/2014/main" id="{62BDD9B3-300F-4B24-B81D-FB5913915885}"/>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53801" y="403723"/>
            <a:ext cx="243025" cy="243025"/>
          </a:xfrm>
          <a:prstGeom prst="rect">
            <a:avLst/>
          </a:prstGeom>
        </p:spPr>
      </p:pic>
      <p:grpSp>
        <p:nvGrpSpPr>
          <p:cNvPr id="338" name="Group 337">
            <a:extLst>
              <a:ext uri="{FF2B5EF4-FFF2-40B4-BE49-F238E27FC236}">
                <a16:creationId xmlns:a16="http://schemas.microsoft.com/office/drawing/2014/main" id="{39C908DF-8A70-4454-918C-A2DB4D2D7DD4}"/>
              </a:ext>
            </a:extLst>
          </p:cNvPr>
          <p:cNvGrpSpPr/>
          <p:nvPr/>
        </p:nvGrpSpPr>
        <p:grpSpPr>
          <a:xfrm>
            <a:off x="629058" y="3986729"/>
            <a:ext cx="273095" cy="289543"/>
            <a:chOff x="5859358" y="3192359"/>
            <a:chExt cx="473284" cy="473282"/>
          </a:xfrm>
        </p:grpSpPr>
        <p:pic>
          <p:nvPicPr>
            <p:cNvPr id="339" name="Graphic 418">
              <a:extLst>
                <a:ext uri="{FF2B5EF4-FFF2-40B4-BE49-F238E27FC236}">
                  <a16:creationId xmlns:a16="http://schemas.microsoft.com/office/drawing/2014/main" id="{444B5F19-51A0-4799-B731-C8F2385A495A}"/>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859358" y="3192359"/>
              <a:ext cx="473284" cy="473282"/>
            </a:xfrm>
            <a:prstGeom prst="rect">
              <a:avLst/>
            </a:prstGeom>
          </p:spPr>
        </p:pic>
        <p:pic>
          <p:nvPicPr>
            <p:cNvPr id="340" name="Graphic 419">
              <a:extLst>
                <a:ext uri="{FF2B5EF4-FFF2-40B4-BE49-F238E27FC236}">
                  <a16:creationId xmlns:a16="http://schemas.microsoft.com/office/drawing/2014/main" id="{6184BB46-0437-41CD-A2DB-D8F70FF49D00}"/>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983536" y="3314441"/>
              <a:ext cx="227191" cy="227190"/>
            </a:xfrm>
            <a:prstGeom prst="rect">
              <a:avLst/>
            </a:prstGeom>
          </p:spPr>
        </p:pic>
      </p:grpSp>
      <p:sp>
        <p:nvSpPr>
          <p:cNvPr id="15" name="Title 14">
            <a:extLst>
              <a:ext uri="{FF2B5EF4-FFF2-40B4-BE49-F238E27FC236}">
                <a16:creationId xmlns:a16="http://schemas.microsoft.com/office/drawing/2014/main" id="{55892D2D-D6DB-4614-AFC7-34C3EED3DD00}"/>
              </a:ext>
            </a:extLst>
          </p:cNvPr>
          <p:cNvSpPr>
            <a:spLocks noGrp="1"/>
          </p:cNvSpPr>
          <p:nvPr>
            <p:ph type="title"/>
          </p:nvPr>
        </p:nvSpPr>
        <p:spPr>
          <a:xfrm>
            <a:off x="454884" y="188640"/>
            <a:ext cx="10820400" cy="878539"/>
          </a:xfrm>
        </p:spPr>
        <p:txBody>
          <a:bodyPr/>
          <a:lstStyle/>
          <a:p>
            <a:r>
              <a:rPr lang="en-US" sz="4000" b="1" dirty="0">
                <a:solidFill>
                  <a:schemeClr val="bg1"/>
                </a:solidFill>
              </a:rPr>
              <a:t>… plus Per App Services</a:t>
            </a:r>
          </a:p>
        </p:txBody>
      </p:sp>
      <p:sp>
        <p:nvSpPr>
          <p:cNvPr id="345" name="Oval 344">
            <a:extLst>
              <a:ext uri="{FF2B5EF4-FFF2-40B4-BE49-F238E27FC236}">
                <a16:creationId xmlns:a16="http://schemas.microsoft.com/office/drawing/2014/main" id="{E47A2B87-7205-344B-B441-EE6595D66C6D}"/>
              </a:ext>
            </a:extLst>
          </p:cNvPr>
          <p:cNvSpPr/>
          <p:nvPr/>
        </p:nvSpPr>
        <p:spPr>
          <a:xfrm>
            <a:off x="6673986" y="4048463"/>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46" name="Oval 345">
            <a:extLst>
              <a:ext uri="{FF2B5EF4-FFF2-40B4-BE49-F238E27FC236}">
                <a16:creationId xmlns:a16="http://schemas.microsoft.com/office/drawing/2014/main" id="{14DB2D80-1FC0-9641-9A39-4A8034F14758}"/>
              </a:ext>
            </a:extLst>
          </p:cNvPr>
          <p:cNvSpPr/>
          <p:nvPr/>
        </p:nvSpPr>
        <p:spPr>
          <a:xfrm>
            <a:off x="7855320" y="2741084"/>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112178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fade">
                                      <p:cBhvr>
                                        <p:cTn id="10" dur="500"/>
                                        <p:tgtEl>
                                          <p:spTgt spid="344"/>
                                        </p:tgtEl>
                                      </p:cBhvr>
                                    </p:animEffect>
                                  </p:childTnLst>
                                </p:cTn>
                              </p:par>
                              <p:par>
                                <p:cTn id="11" presetID="10"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animEffect transition="in" filter="fade">
                                      <p:cBhvr>
                                        <p:cTn id="13" dur="500"/>
                                        <p:tgtEl>
                                          <p:spTgt spid="3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3"/>
                                        </p:tgtEl>
                                        <p:attrNameLst>
                                          <p:attrName>style.visibility</p:attrName>
                                        </p:attrNameLst>
                                      </p:cBhvr>
                                      <p:to>
                                        <p:strVal val="visible"/>
                                      </p:to>
                                    </p:set>
                                    <p:animEffect transition="in" filter="fade">
                                      <p:cBhvr>
                                        <p:cTn id="19" dur="500"/>
                                        <p:tgtEl>
                                          <p:spTgt spid="313"/>
                                        </p:tgtEl>
                                      </p:cBhvr>
                                    </p:animEffect>
                                  </p:childTnLst>
                                </p:cTn>
                              </p:par>
                              <p:par>
                                <p:cTn id="20" presetID="10" presetClass="entr" presetSubtype="0" fill="hold" nodeType="withEffect">
                                  <p:stCondLst>
                                    <p:cond delay="0"/>
                                  </p:stCondLst>
                                  <p:childTnLst>
                                    <p:set>
                                      <p:cBhvr>
                                        <p:cTn id="21" dur="1" fill="hold">
                                          <p:stCondLst>
                                            <p:cond delay="0"/>
                                          </p:stCondLst>
                                        </p:cTn>
                                        <p:tgtEl>
                                          <p:spTgt spid="314"/>
                                        </p:tgtEl>
                                        <p:attrNameLst>
                                          <p:attrName>style.visibility</p:attrName>
                                        </p:attrNameLst>
                                      </p:cBhvr>
                                      <p:to>
                                        <p:strVal val="visible"/>
                                      </p:to>
                                    </p:set>
                                    <p:animEffect transition="in" filter="fade">
                                      <p:cBhvr>
                                        <p:cTn id="22" dur="500"/>
                                        <p:tgtEl>
                                          <p:spTgt spid="314"/>
                                        </p:tgtEl>
                                      </p:cBhvr>
                                    </p:animEffect>
                                  </p:childTnLst>
                                </p:cTn>
                              </p:par>
                              <p:par>
                                <p:cTn id="23" presetID="10" presetClass="entr" presetSubtype="0" fill="hold" nodeType="withEffect">
                                  <p:stCondLst>
                                    <p:cond delay="0"/>
                                  </p:stCondLst>
                                  <p:childTnLst>
                                    <p:set>
                                      <p:cBhvr>
                                        <p:cTn id="24" dur="1" fill="hold">
                                          <p:stCondLst>
                                            <p:cond delay="0"/>
                                          </p:stCondLst>
                                        </p:cTn>
                                        <p:tgtEl>
                                          <p:spTgt spid="319"/>
                                        </p:tgtEl>
                                        <p:attrNameLst>
                                          <p:attrName>style.visibility</p:attrName>
                                        </p:attrNameLst>
                                      </p:cBhvr>
                                      <p:to>
                                        <p:strVal val="visible"/>
                                      </p:to>
                                    </p:set>
                                    <p:animEffect transition="in" filter="fade">
                                      <p:cBhvr>
                                        <p:cTn id="25" dur="500"/>
                                        <p:tgtEl>
                                          <p:spTgt spid="3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2"/>
                                        </p:tgtEl>
                                        <p:attrNameLst>
                                          <p:attrName>style.visibility</p:attrName>
                                        </p:attrNameLst>
                                      </p:cBhvr>
                                      <p:to>
                                        <p:strVal val="visible"/>
                                      </p:to>
                                    </p:set>
                                    <p:animEffect transition="in" filter="fade">
                                      <p:cBhvr>
                                        <p:cTn id="28" dur="500"/>
                                        <p:tgtEl>
                                          <p:spTgt spid="3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3"/>
                                        </p:tgtEl>
                                        <p:attrNameLst>
                                          <p:attrName>style.visibility</p:attrName>
                                        </p:attrNameLst>
                                      </p:cBhvr>
                                      <p:to>
                                        <p:strVal val="visible"/>
                                      </p:to>
                                    </p:set>
                                    <p:animEffect transition="in" filter="fade">
                                      <p:cBhvr>
                                        <p:cTn id="31" dur="500"/>
                                        <p:tgtEl>
                                          <p:spTgt spid="323"/>
                                        </p:tgtEl>
                                      </p:cBhvr>
                                    </p:animEffect>
                                  </p:childTnLst>
                                </p:cTn>
                              </p:par>
                              <p:par>
                                <p:cTn id="32" presetID="10" presetClass="entr" presetSubtype="0" fill="hold" nodeType="with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500"/>
                                        <p:tgtEl>
                                          <p:spTgt spid="3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9"/>
                                        </p:tgtEl>
                                        <p:attrNameLst>
                                          <p:attrName>style.visibility</p:attrName>
                                        </p:attrNameLst>
                                      </p:cBhvr>
                                      <p:to>
                                        <p:strVal val="visible"/>
                                      </p:to>
                                    </p:set>
                                    <p:animEffect transition="in" filter="fade">
                                      <p:cBhvr>
                                        <p:cTn id="37" dur="500"/>
                                        <p:tgtEl>
                                          <p:spTgt spid="3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0"/>
                                        </p:tgtEl>
                                        <p:attrNameLst>
                                          <p:attrName>style.visibility</p:attrName>
                                        </p:attrNameLst>
                                      </p:cBhvr>
                                      <p:to>
                                        <p:strVal val="visible"/>
                                      </p:to>
                                    </p:set>
                                    <p:animEffect transition="in" filter="fade">
                                      <p:cBhvr>
                                        <p:cTn id="40" dur="500"/>
                                        <p:tgtEl>
                                          <p:spTgt spid="330"/>
                                        </p:tgtEl>
                                      </p:cBhvr>
                                    </p:animEffect>
                                  </p:childTnLst>
                                </p:cTn>
                              </p:par>
                              <p:par>
                                <p:cTn id="41" presetID="10"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animEffect transition="in" filter="fade">
                                      <p:cBhvr>
                                        <p:cTn id="43" dur="500"/>
                                        <p:tgtEl>
                                          <p:spTgt spid="331"/>
                                        </p:tgtEl>
                                      </p:cBhvr>
                                    </p:animEffect>
                                  </p:childTnLst>
                                </p:cTn>
                              </p:par>
                              <p:par>
                                <p:cTn id="44" presetID="10" presetClass="entr" presetSubtype="0" fill="hold" nodeType="withEffect">
                                  <p:stCondLst>
                                    <p:cond delay="0"/>
                                  </p:stCondLst>
                                  <p:childTnLst>
                                    <p:set>
                                      <p:cBhvr>
                                        <p:cTn id="45" dur="1" fill="hold">
                                          <p:stCondLst>
                                            <p:cond delay="0"/>
                                          </p:stCondLst>
                                        </p:cTn>
                                        <p:tgtEl>
                                          <p:spTgt spid="332"/>
                                        </p:tgtEl>
                                        <p:attrNameLst>
                                          <p:attrName>style.visibility</p:attrName>
                                        </p:attrNameLst>
                                      </p:cBhvr>
                                      <p:to>
                                        <p:strVal val="visible"/>
                                      </p:to>
                                    </p:set>
                                    <p:animEffect transition="in" filter="fade">
                                      <p:cBhvr>
                                        <p:cTn id="46" dur="500"/>
                                        <p:tgtEl>
                                          <p:spTgt spid="332"/>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up)">
                                      <p:cBhvr>
                                        <p:cTn id="50" dur="500"/>
                                        <p:tgtEl>
                                          <p:spTgt spid="2"/>
                                        </p:tgtEl>
                                      </p:cBhvr>
                                    </p:animEffect>
                                  </p:childTnLst>
                                </p:cTn>
                              </p:par>
                              <p:par>
                                <p:cTn id="51" presetID="1" presetClass="entr" presetSubtype="0" fill="hold" nodeType="with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309" grpId="0" animBg="1"/>
      <p:bldP spid="311" grpId="0"/>
      <p:bldP spid="313" grpId="0" animBg="1"/>
      <p:bldP spid="322" grpId="0" animBg="1"/>
      <p:bldP spid="323" grpId="0" animBg="1"/>
      <p:bldP spid="329" grpId="0" animBg="1"/>
      <p:bldP spid="330" grpId="0" animBg="1"/>
      <p:bldP spid="3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 name="Group 360">
            <a:extLst>
              <a:ext uri="{FF2B5EF4-FFF2-40B4-BE49-F238E27FC236}">
                <a16:creationId xmlns:a16="http://schemas.microsoft.com/office/drawing/2014/main" id="{E7E0FE4C-6AB1-2E46-B677-BEC56F558CA0}"/>
              </a:ext>
            </a:extLst>
          </p:cNvPr>
          <p:cNvGrpSpPr/>
          <p:nvPr/>
        </p:nvGrpSpPr>
        <p:grpSpPr>
          <a:xfrm>
            <a:off x="-60457" y="-40001"/>
            <a:ext cx="12310393" cy="1400229"/>
            <a:chOff x="-60457" y="-40001"/>
            <a:chExt cx="12310393" cy="1400229"/>
          </a:xfrm>
        </p:grpSpPr>
        <p:grpSp>
          <p:nvGrpSpPr>
            <p:cNvPr id="362" name="Group 361">
              <a:extLst>
                <a:ext uri="{FF2B5EF4-FFF2-40B4-BE49-F238E27FC236}">
                  <a16:creationId xmlns:a16="http://schemas.microsoft.com/office/drawing/2014/main" id="{AC1EDB97-3E5A-9A45-BFC2-6A441F1B2FE5}"/>
                </a:ext>
              </a:extLst>
            </p:cNvPr>
            <p:cNvGrpSpPr/>
            <p:nvPr/>
          </p:nvGrpSpPr>
          <p:grpSpPr>
            <a:xfrm>
              <a:off x="-60457" y="-26330"/>
              <a:ext cx="12310393" cy="1379706"/>
              <a:chOff x="-60457" y="-26330"/>
              <a:chExt cx="12310393" cy="1379706"/>
            </a:xfrm>
          </p:grpSpPr>
          <p:pic>
            <p:nvPicPr>
              <p:cNvPr id="364" name="Picture 363">
                <a:extLst>
                  <a:ext uri="{FF2B5EF4-FFF2-40B4-BE49-F238E27FC236}">
                    <a16:creationId xmlns:a16="http://schemas.microsoft.com/office/drawing/2014/main" id="{BCAD622E-CD83-EF47-9811-12A800814E9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365" name="Rectangle 364">
                <a:extLst>
                  <a:ext uri="{FF2B5EF4-FFF2-40B4-BE49-F238E27FC236}">
                    <a16:creationId xmlns:a16="http://schemas.microsoft.com/office/drawing/2014/main" id="{75F146C4-7BC2-114E-B816-0AC35D419D08}"/>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363" name="Rectangle 362">
              <a:extLst>
                <a:ext uri="{FF2B5EF4-FFF2-40B4-BE49-F238E27FC236}">
                  <a16:creationId xmlns:a16="http://schemas.microsoft.com/office/drawing/2014/main" id="{4D2863B4-B049-EB42-BF27-3EC410A81226}"/>
                </a:ext>
              </a:extLst>
            </p:cNvPr>
            <p:cNvSpPr/>
            <p:nvPr/>
          </p:nvSpPr>
          <p:spPr>
            <a:xfrm>
              <a:off x="7602367" y="-40001"/>
              <a:ext cx="4589633" cy="1400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198" name="Rectangle 197">
            <a:extLst>
              <a:ext uri="{FF2B5EF4-FFF2-40B4-BE49-F238E27FC236}">
                <a16:creationId xmlns:a16="http://schemas.microsoft.com/office/drawing/2014/main" id="{BF88188E-1668-AB42-BB3F-84934752D079}"/>
              </a:ext>
            </a:extLst>
          </p:cNvPr>
          <p:cNvSpPr/>
          <p:nvPr/>
        </p:nvSpPr>
        <p:spPr>
          <a:xfrm>
            <a:off x="1252073" y="1628800"/>
            <a:ext cx="10128550" cy="4828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07" name="Rectangle 206">
            <a:extLst>
              <a:ext uri="{FF2B5EF4-FFF2-40B4-BE49-F238E27FC236}">
                <a16:creationId xmlns:a16="http://schemas.microsoft.com/office/drawing/2014/main" id="{524C9573-7A26-8B44-AF48-13009366186B}"/>
              </a:ext>
            </a:extLst>
          </p:cNvPr>
          <p:cNvSpPr/>
          <p:nvPr/>
        </p:nvSpPr>
        <p:spPr>
          <a:xfrm>
            <a:off x="1579666" y="1960065"/>
            <a:ext cx="9578329" cy="429109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612DE8F6-1D06-AF43-8D82-78291F4CA96B}"/>
              </a:ext>
            </a:extLst>
          </p:cNvPr>
          <p:cNvSpPr/>
          <p:nvPr/>
        </p:nvSpPr>
        <p:spPr>
          <a:xfrm>
            <a:off x="9118663" y="2423189"/>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15" name="Line 46">
            <a:extLst>
              <a:ext uri="{FF2B5EF4-FFF2-40B4-BE49-F238E27FC236}">
                <a16:creationId xmlns:a16="http://schemas.microsoft.com/office/drawing/2014/main" id="{4BDFF1D2-050E-8644-BDAF-9C5DDD9F7A60}"/>
              </a:ext>
            </a:extLst>
          </p:cNvPr>
          <p:cNvSpPr>
            <a:spLocks noChangeShapeType="1"/>
          </p:cNvSpPr>
          <p:nvPr/>
        </p:nvSpPr>
        <p:spPr bwMode="auto">
          <a:xfrm flipV="1">
            <a:off x="7887485" y="954029"/>
            <a:ext cx="0" cy="4462001"/>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4" name="Rectangle 143">
            <a:extLst>
              <a:ext uri="{FF2B5EF4-FFF2-40B4-BE49-F238E27FC236}">
                <a16:creationId xmlns:a16="http://schemas.microsoft.com/office/drawing/2014/main" id="{6CFA3C05-15E6-A545-8BE5-1DA80304F328}"/>
              </a:ext>
            </a:extLst>
          </p:cNvPr>
          <p:cNvSpPr/>
          <p:nvPr/>
        </p:nvSpPr>
        <p:spPr>
          <a:xfrm>
            <a:off x="2375706" y="2951901"/>
            <a:ext cx="2703834" cy="2255263"/>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 name="TextBox 2">
            <a:extLst>
              <a:ext uri="{FF2B5EF4-FFF2-40B4-BE49-F238E27FC236}">
                <a16:creationId xmlns:a16="http://schemas.microsoft.com/office/drawing/2014/main" id="{73E809AB-A51C-794E-890D-FD3A4B9F0D27}"/>
              </a:ext>
            </a:extLst>
          </p:cNvPr>
          <p:cNvSpPr txBox="1"/>
          <p:nvPr/>
        </p:nvSpPr>
        <p:spPr>
          <a:xfrm>
            <a:off x="3542619" y="3469143"/>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Global LB</a:t>
            </a:r>
          </a:p>
        </p:txBody>
      </p:sp>
      <p:sp>
        <p:nvSpPr>
          <p:cNvPr id="296" name="Line 46">
            <a:extLst>
              <a:ext uri="{FF2B5EF4-FFF2-40B4-BE49-F238E27FC236}">
                <a16:creationId xmlns:a16="http://schemas.microsoft.com/office/drawing/2014/main" id="{BFD48743-E830-F44B-AB59-DC10E843DB69}"/>
              </a:ext>
            </a:extLst>
          </p:cNvPr>
          <p:cNvSpPr>
            <a:spLocks noChangeShapeType="1"/>
          </p:cNvSpPr>
          <p:nvPr/>
        </p:nvSpPr>
        <p:spPr bwMode="auto">
          <a:xfrm flipH="1">
            <a:off x="5079538" y="4088255"/>
            <a:ext cx="403383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1" name="Graphic 200">
            <a:extLst>
              <a:ext uri="{FF2B5EF4-FFF2-40B4-BE49-F238E27FC236}">
                <a16:creationId xmlns:a16="http://schemas.microsoft.com/office/drawing/2014/main" id="{5EE52CE6-94CC-3249-9C7E-091E4CAEE2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073" y="1628800"/>
            <a:ext cx="295790" cy="295790"/>
          </a:xfrm>
          <a:prstGeom prst="rect">
            <a:avLst/>
          </a:prstGeom>
        </p:spPr>
      </p:pic>
      <p:pic>
        <p:nvPicPr>
          <p:cNvPr id="265" name="Graphic 264">
            <a:extLst>
              <a:ext uri="{FF2B5EF4-FFF2-40B4-BE49-F238E27FC236}">
                <a16:creationId xmlns:a16="http://schemas.microsoft.com/office/drawing/2014/main" id="{0D411DD7-CC8E-3648-8F77-C1788CCAD82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73583" y="1950762"/>
            <a:ext cx="295790" cy="295790"/>
          </a:xfrm>
          <a:prstGeom prst="rect">
            <a:avLst/>
          </a:prstGeom>
        </p:spPr>
      </p:pic>
      <p:sp>
        <p:nvSpPr>
          <p:cNvPr id="266" name="Rectangle 265">
            <a:extLst>
              <a:ext uri="{FF2B5EF4-FFF2-40B4-BE49-F238E27FC236}">
                <a16:creationId xmlns:a16="http://schemas.microsoft.com/office/drawing/2014/main" id="{4CAD17B3-5900-2C40-A90F-669D5E98BAB4}"/>
              </a:ext>
            </a:extLst>
          </p:cNvPr>
          <p:cNvSpPr/>
          <p:nvPr/>
        </p:nvSpPr>
        <p:spPr>
          <a:xfrm>
            <a:off x="1895092" y="2288800"/>
            <a:ext cx="3664979" cy="3765409"/>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02AA4579-7892-BF45-82E5-3A2666FBFEF5}"/>
              </a:ext>
            </a:extLst>
          </p:cNvPr>
          <p:cNvSpPr/>
          <p:nvPr/>
        </p:nvSpPr>
        <p:spPr>
          <a:xfrm>
            <a:off x="2230638" y="2617233"/>
            <a:ext cx="2980415" cy="32118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7AD9730E-791E-7A4A-B0CC-62C5F65F33F5}"/>
              </a:ext>
            </a:extLst>
          </p:cNvPr>
          <p:cNvSpPr/>
          <p:nvPr/>
        </p:nvSpPr>
        <p:spPr>
          <a:xfrm>
            <a:off x="1547863" y="1658699"/>
            <a:ext cx="9156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a:ea typeface="+mn-ea"/>
                <a:cs typeface="+mn-cs"/>
              </a:rPr>
              <a:t>AWS Cloud</a:t>
            </a:r>
          </a:p>
        </p:txBody>
      </p:sp>
      <p:sp>
        <p:nvSpPr>
          <p:cNvPr id="7" name="Rectangle 6">
            <a:extLst>
              <a:ext uri="{FF2B5EF4-FFF2-40B4-BE49-F238E27FC236}">
                <a16:creationId xmlns:a16="http://schemas.microsoft.com/office/drawing/2014/main" id="{1F4B975F-FF63-7A43-8747-9940F492E574}"/>
              </a:ext>
            </a:extLst>
          </p:cNvPr>
          <p:cNvSpPr/>
          <p:nvPr/>
        </p:nvSpPr>
        <p:spPr>
          <a:xfrm>
            <a:off x="1863288" y="1975013"/>
            <a:ext cx="6335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Region</a:t>
            </a:r>
          </a:p>
        </p:txBody>
      </p:sp>
      <p:sp>
        <p:nvSpPr>
          <p:cNvPr id="8" name="Rectangle 7">
            <a:extLst>
              <a:ext uri="{FF2B5EF4-FFF2-40B4-BE49-F238E27FC236}">
                <a16:creationId xmlns:a16="http://schemas.microsoft.com/office/drawing/2014/main" id="{A571ECA7-3AD4-5242-ACC5-6718FDA45593}"/>
              </a:ext>
            </a:extLst>
          </p:cNvPr>
          <p:cNvSpPr/>
          <p:nvPr/>
        </p:nvSpPr>
        <p:spPr>
          <a:xfrm>
            <a:off x="2205978" y="2319190"/>
            <a:ext cx="102463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Security VPC</a:t>
            </a:r>
          </a:p>
        </p:txBody>
      </p:sp>
      <p:sp>
        <p:nvSpPr>
          <p:cNvPr id="9" name="Rectangle 8">
            <a:extLst>
              <a:ext uri="{FF2B5EF4-FFF2-40B4-BE49-F238E27FC236}">
                <a16:creationId xmlns:a16="http://schemas.microsoft.com/office/drawing/2014/main" id="{1116D0D2-9240-8D44-87C4-2C1E636C1C80}"/>
              </a:ext>
            </a:extLst>
          </p:cNvPr>
          <p:cNvSpPr/>
          <p:nvPr/>
        </p:nvSpPr>
        <p:spPr>
          <a:xfrm>
            <a:off x="2284688" y="2643221"/>
            <a:ext cx="121539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sp>
        <p:nvSpPr>
          <p:cNvPr id="276" name="Rectangle 275">
            <a:extLst>
              <a:ext uri="{FF2B5EF4-FFF2-40B4-BE49-F238E27FC236}">
                <a16:creationId xmlns:a16="http://schemas.microsoft.com/office/drawing/2014/main" id="{04FBCE34-66DD-DD44-9C4B-F4115814E54C}"/>
              </a:ext>
            </a:extLst>
          </p:cNvPr>
          <p:cNvSpPr/>
          <p:nvPr/>
        </p:nvSpPr>
        <p:spPr>
          <a:xfrm>
            <a:off x="8726042" y="2154310"/>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92" name="TextBox 291">
            <a:extLst>
              <a:ext uri="{FF2B5EF4-FFF2-40B4-BE49-F238E27FC236}">
                <a16:creationId xmlns:a16="http://schemas.microsoft.com/office/drawing/2014/main" id="{D1F86A35-ADA1-9D4F-A6EC-D58964CC9338}"/>
              </a:ext>
            </a:extLst>
          </p:cNvPr>
          <p:cNvSpPr txBox="1"/>
          <p:nvPr/>
        </p:nvSpPr>
        <p:spPr>
          <a:xfrm>
            <a:off x="6836043" y="3654476"/>
            <a:ext cx="11610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73737"/>
                </a:solidFill>
                <a:effectLst/>
                <a:uLnTx/>
                <a:uFillTx/>
                <a:latin typeface="Arial"/>
                <a:ea typeface="+mn-ea"/>
                <a:cs typeface="+mn-cs"/>
              </a:rPr>
              <a:t>AWS Transit Gateway </a:t>
            </a:r>
          </a:p>
        </p:txBody>
      </p:sp>
      <p:sp>
        <p:nvSpPr>
          <p:cNvPr id="295" name="Line 46">
            <a:extLst>
              <a:ext uri="{FF2B5EF4-FFF2-40B4-BE49-F238E27FC236}">
                <a16:creationId xmlns:a16="http://schemas.microsoft.com/office/drawing/2014/main" id="{A4A669A0-5364-5C4F-B7CE-26EE9CB302D5}"/>
              </a:ext>
            </a:extLst>
          </p:cNvPr>
          <p:cNvSpPr>
            <a:spLocks noChangeShapeType="1"/>
          </p:cNvSpPr>
          <p:nvPr/>
        </p:nvSpPr>
        <p:spPr bwMode="auto">
          <a:xfrm>
            <a:off x="7887485" y="2780013"/>
            <a:ext cx="123117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93" name="Graphic 292">
            <a:extLst>
              <a:ext uri="{FF2B5EF4-FFF2-40B4-BE49-F238E27FC236}">
                <a16:creationId xmlns:a16="http://schemas.microsoft.com/office/drawing/2014/main" id="{635B17C2-0DB9-874C-BE5B-3E140732B84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04824" y="3900467"/>
            <a:ext cx="367628" cy="367628"/>
          </a:xfrm>
          <a:prstGeom prst="rect">
            <a:avLst/>
          </a:prstGeom>
        </p:spPr>
      </p:pic>
      <p:sp>
        <p:nvSpPr>
          <p:cNvPr id="44" name="Rectangle 43">
            <a:extLst>
              <a:ext uri="{FF2B5EF4-FFF2-40B4-BE49-F238E27FC236}">
                <a16:creationId xmlns:a16="http://schemas.microsoft.com/office/drawing/2014/main" id="{EBBE64FE-1BF1-5F42-A470-74F34DE16133}"/>
              </a:ext>
            </a:extLst>
          </p:cNvPr>
          <p:cNvSpPr/>
          <p:nvPr/>
        </p:nvSpPr>
        <p:spPr>
          <a:xfrm>
            <a:off x="8720749" y="260648"/>
            <a:ext cx="2217819" cy="122108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a:ea typeface="+mn-ea"/>
              <a:cs typeface="+mn-cs"/>
            </a:endParaRPr>
          </a:p>
        </p:txBody>
      </p:sp>
      <p:pic>
        <p:nvPicPr>
          <p:cNvPr id="45" name="Graphic 44">
            <a:extLst>
              <a:ext uri="{FF2B5EF4-FFF2-40B4-BE49-F238E27FC236}">
                <a16:creationId xmlns:a16="http://schemas.microsoft.com/office/drawing/2014/main" id="{446FC6F3-9BBD-AA47-B4E1-AE4043492BD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17634" y="265836"/>
            <a:ext cx="295790" cy="295790"/>
          </a:xfrm>
          <a:prstGeom prst="rect">
            <a:avLst/>
          </a:prstGeom>
        </p:spPr>
      </p:pic>
      <p:grpSp>
        <p:nvGrpSpPr>
          <p:cNvPr id="49" name="Group 48">
            <a:extLst>
              <a:ext uri="{FF2B5EF4-FFF2-40B4-BE49-F238E27FC236}">
                <a16:creationId xmlns:a16="http://schemas.microsoft.com/office/drawing/2014/main" id="{F965B9A2-B967-6D44-87B7-8BB6AADFC8CC}"/>
              </a:ext>
            </a:extLst>
          </p:cNvPr>
          <p:cNvGrpSpPr/>
          <p:nvPr/>
        </p:nvGrpSpPr>
        <p:grpSpPr>
          <a:xfrm>
            <a:off x="4508298" y="3077831"/>
            <a:ext cx="352871" cy="308756"/>
            <a:chOff x="-6686550" y="2978151"/>
            <a:chExt cx="1301750" cy="1244600"/>
          </a:xfrm>
          <a:solidFill>
            <a:schemeClr val="tx1"/>
          </a:solidFill>
        </p:grpSpPr>
        <p:sp>
          <p:nvSpPr>
            <p:cNvPr id="50" name="Freeform 50">
              <a:extLst>
                <a:ext uri="{FF2B5EF4-FFF2-40B4-BE49-F238E27FC236}">
                  <a16:creationId xmlns:a16="http://schemas.microsoft.com/office/drawing/2014/main" id="{CBA1F2CA-722D-0744-8616-309E91235F99}"/>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Freeform 51">
              <a:extLst>
                <a:ext uri="{FF2B5EF4-FFF2-40B4-BE49-F238E27FC236}">
                  <a16:creationId xmlns:a16="http://schemas.microsoft.com/office/drawing/2014/main" id="{3204F798-D4C8-6941-A7E7-6691A569BD7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 name="Freeform 52">
              <a:extLst>
                <a:ext uri="{FF2B5EF4-FFF2-40B4-BE49-F238E27FC236}">
                  <a16:creationId xmlns:a16="http://schemas.microsoft.com/office/drawing/2014/main" id="{9D2C359D-77FE-A246-9520-739E2787A7C4}"/>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3" name="Freeform 53">
              <a:extLst>
                <a:ext uri="{FF2B5EF4-FFF2-40B4-BE49-F238E27FC236}">
                  <a16:creationId xmlns:a16="http://schemas.microsoft.com/office/drawing/2014/main" id="{E99B78EA-FC60-EC4F-B55C-57868942A87D}"/>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5" name="Group 54">
            <a:extLst>
              <a:ext uri="{FF2B5EF4-FFF2-40B4-BE49-F238E27FC236}">
                <a16:creationId xmlns:a16="http://schemas.microsoft.com/office/drawing/2014/main" id="{997CDE1B-9C76-D843-A7A7-7A618ECA1A12}"/>
              </a:ext>
            </a:extLst>
          </p:cNvPr>
          <p:cNvGrpSpPr/>
          <p:nvPr/>
        </p:nvGrpSpPr>
        <p:grpSpPr>
          <a:xfrm>
            <a:off x="3925829" y="3069647"/>
            <a:ext cx="303405" cy="319913"/>
            <a:chOff x="-4238625" y="2822576"/>
            <a:chExt cx="1309687" cy="1425575"/>
          </a:xfrm>
          <a:solidFill>
            <a:schemeClr val="tx1"/>
          </a:solidFill>
        </p:grpSpPr>
        <p:sp>
          <p:nvSpPr>
            <p:cNvPr id="56" name="Freeform 54">
              <a:extLst>
                <a:ext uri="{FF2B5EF4-FFF2-40B4-BE49-F238E27FC236}">
                  <a16:creationId xmlns:a16="http://schemas.microsoft.com/office/drawing/2014/main" id="{19777791-AD7A-2F46-97F2-76994FF77595}"/>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55">
              <a:extLst>
                <a:ext uri="{FF2B5EF4-FFF2-40B4-BE49-F238E27FC236}">
                  <a16:creationId xmlns:a16="http://schemas.microsoft.com/office/drawing/2014/main" id="{307A87E5-C4BF-E44A-8887-608980182523}"/>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56">
              <a:extLst>
                <a:ext uri="{FF2B5EF4-FFF2-40B4-BE49-F238E27FC236}">
                  <a16:creationId xmlns:a16="http://schemas.microsoft.com/office/drawing/2014/main" id="{B86A63D4-A2D3-D949-A4F7-957F772DA643}"/>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57">
              <a:extLst>
                <a:ext uri="{FF2B5EF4-FFF2-40B4-BE49-F238E27FC236}">
                  <a16:creationId xmlns:a16="http://schemas.microsoft.com/office/drawing/2014/main" id="{BD450A42-562E-B440-8885-F0C53034AD2B}"/>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58">
              <a:extLst>
                <a:ext uri="{FF2B5EF4-FFF2-40B4-BE49-F238E27FC236}">
                  <a16:creationId xmlns:a16="http://schemas.microsoft.com/office/drawing/2014/main" id="{4E2CD766-94C7-C24F-939C-D513E7FB669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Freeform 59">
              <a:extLst>
                <a:ext uri="{FF2B5EF4-FFF2-40B4-BE49-F238E27FC236}">
                  <a16:creationId xmlns:a16="http://schemas.microsoft.com/office/drawing/2014/main" id="{36B89FD7-8660-5C4F-BD37-135CF7E70C2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B0522FD-92F4-9F42-9D15-F80B62FB57FE}"/>
              </a:ext>
            </a:extLst>
          </p:cNvPr>
          <p:cNvGrpSpPr/>
          <p:nvPr/>
        </p:nvGrpSpPr>
        <p:grpSpPr>
          <a:xfrm>
            <a:off x="3314584" y="3089429"/>
            <a:ext cx="284717" cy="250998"/>
            <a:chOff x="24620538" y="-23895050"/>
            <a:chExt cx="3367088" cy="2820988"/>
          </a:xfrm>
          <a:solidFill>
            <a:schemeClr val="tx1"/>
          </a:solidFill>
        </p:grpSpPr>
        <p:sp>
          <p:nvSpPr>
            <p:cNvPr id="64" name="Freeform 1058">
              <a:extLst>
                <a:ext uri="{FF2B5EF4-FFF2-40B4-BE49-F238E27FC236}">
                  <a16:creationId xmlns:a16="http://schemas.microsoft.com/office/drawing/2014/main" id="{5363BE23-FA81-7D48-92A7-484084A79F85}"/>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1059">
              <a:extLst>
                <a:ext uri="{FF2B5EF4-FFF2-40B4-BE49-F238E27FC236}">
                  <a16:creationId xmlns:a16="http://schemas.microsoft.com/office/drawing/2014/main" id="{7B494535-B3B8-2444-B81E-442884AB70CF}"/>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1060">
              <a:extLst>
                <a:ext uri="{FF2B5EF4-FFF2-40B4-BE49-F238E27FC236}">
                  <a16:creationId xmlns:a16="http://schemas.microsoft.com/office/drawing/2014/main" id="{CC8D9F92-A6B0-FB48-8ABC-58060F9882BD}"/>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Freeform 1061">
              <a:extLst>
                <a:ext uri="{FF2B5EF4-FFF2-40B4-BE49-F238E27FC236}">
                  <a16:creationId xmlns:a16="http://schemas.microsoft.com/office/drawing/2014/main" id="{AF59FDA3-14D6-5F43-9915-46C48B9BCEC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Freeform 1062">
              <a:extLst>
                <a:ext uri="{FF2B5EF4-FFF2-40B4-BE49-F238E27FC236}">
                  <a16:creationId xmlns:a16="http://schemas.microsoft.com/office/drawing/2014/main" id="{066168F2-CC7B-8040-99D8-5DA1AFC1C1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Freeform 1063">
              <a:extLst>
                <a:ext uri="{FF2B5EF4-FFF2-40B4-BE49-F238E27FC236}">
                  <a16:creationId xmlns:a16="http://schemas.microsoft.com/office/drawing/2014/main" id="{763215A8-A6B0-3141-9937-2051C8A94C4E}"/>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064">
              <a:extLst>
                <a:ext uri="{FF2B5EF4-FFF2-40B4-BE49-F238E27FC236}">
                  <a16:creationId xmlns:a16="http://schemas.microsoft.com/office/drawing/2014/main" id="{FD21F207-F453-0F46-B3D5-6FD52AC1B65A}"/>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Freeform 1065">
              <a:extLst>
                <a:ext uri="{FF2B5EF4-FFF2-40B4-BE49-F238E27FC236}">
                  <a16:creationId xmlns:a16="http://schemas.microsoft.com/office/drawing/2014/main" id="{A8413A8E-7628-A845-850D-1D0FAC359A4D}"/>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Freeform 1066">
              <a:extLst>
                <a:ext uri="{FF2B5EF4-FFF2-40B4-BE49-F238E27FC236}">
                  <a16:creationId xmlns:a16="http://schemas.microsoft.com/office/drawing/2014/main" id="{8045E2B2-CE73-FE49-A3C8-BF06C0A9C9D2}"/>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Freeform 1067">
              <a:extLst>
                <a:ext uri="{FF2B5EF4-FFF2-40B4-BE49-F238E27FC236}">
                  <a16:creationId xmlns:a16="http://schemas.microsoft.com/office/drawing/2014/main" id="{37E9B556-B099-BC4B-BCAA-C87794A09DF9}"/>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Freeform 1068">
              <a:extLst>
                <a:ext uri="{FF2B5EF4-FFF2-40B4-BE49-F238E27FC236}">
                  <a16:creationId xmlns:a16="http://schemas.microsoft.com/office/drawing/2014/main" id="{FD39027E-2CEF-B045-89A0-47E35C572338}"/>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reeform 1069">
              <a:extLst>
                <a:ext uri="{FF2B5EF4-FFF2-40B4-BE49-F238E27FC236}">
                  <a16:creationId xmlns:a16="http://schemas.microsoft.com/office/drawing/2014/main" id="{A78654D1-0128-D444-9439-DD456F140C8D}"/>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Freeform 1070">
              <a:extLst>
                <a:ext uri="{FF2B5EF4-FFF2-40B4-BE49-F238E27FC236}">
                  <a16:creationId xmlns:a16="http://schemas.microsoft.com/office/drawing/2014/main" id="{0542A78A-91C0-384B-95FE-5805563BCE23}"/>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1071">
              <a:extLst>
                <a:ext uri="{FF2B5EF4-FFF2-40B4-BE49-F238E27FC236}">
                  <a16:creationId xmlns:a16="http://schemas.microsoft.com/office/drawing/2014/main" id="{99510416-1BCC-CB43-9422-6A46BC239609}"/>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Freeform 1072">
              <a:extLst>
                <a:ext uri="{FF2B5EF4-FFF2-40B4-BE49-F238E27FC236}">
                  <a16:creationId xmlns:a16="http://schemas.microsoft.com/office/drawing/2014/main" id="{78F68B13-DE35-C748-AFC1-679E3B5ABCD9}"/>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4DE48914-C0DF-314C-A03D-3CED99E3260A}"/>
              </a:ext>
            </a:extLst>
          </p:cNvPr>
          <p:cNvGrpSpPr/>
          <p:nvPr/>
        </p:nvGrpSpPr>
        <p:grpSpPr>
          <a:xfrm>
            <a:off x="2640853" y="3099456"/>
            <a:ext cx="334861" cy="256171"/>
            <a:chOff x="-12407900" y="363538"/>
            <a:chExt cx="1390650" cy="1131888"/>
          </a:xfrm>
          <a:solidFill>
            <a:schemeClr val="tx1"/>
          </a:solidFill>
        </p:grpSpPr>
        <p:sp>
          <p:nvSpPr>
            <p:cNvPr id="81" name="Freeform 69">
              <a:extLst>
                <a:ext uri="{FF2B5EF4-FFF2-40B4-BE49-F238E27FC236}">
                  <a16:creationId xmlns:a16="http://schemas.microsoft.com/office/drawing/2014/main" id="{827C080E-D493-6A49-887B-52059A963D36}"/>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70">
              <a:extLst>
                <a:ext uri="{FF2B5EF4-FFF2-40B4-BE49-F238E27FC236}">
                  <a16:creationId xmlns:a16="http://schemas.microsoft.com/office/drawing/2014/main" id="{67428E97-0794-3149-85D2-1115B15F8C0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233DD107-485F-EB42-AB26-814BD5F475A6}"/>
              </a:ext>
            </a:extLst>
          </p:cNvPr>
          <p:cNvGrpSpPr/>
          <p:nvPr/>
        </p:nvGrpSpPr>
        <p:grpSpPr>
          <a:xfrm>
            <a:off x="2624807" y="3743140"/>
            <a:ext cx="343052" cy="288091"/>
            <a:chOff x="-26458863" y="19407188"/>
            <a:chExt cx="3997325" cy="3652838"/>
          </a:xfrm>
          <a:solidFill>
            <a:schemeClr val="tx1"/>
          </a:solidFill>
        </p:grpSpPr>
        <p:sp>
          <p:nvSpPr>
            <p:cNvPr id="85" name="Freeform 985">
              <a:extLst>
                <a:ext uri="{FF2B5EF4-FFF2-40B4-BE49-F238E27FC236}">
                  <a16:creationId xmlns:a16="http://schemas.microsoft.com/office/drawing/2014/main" id="{7EFA40B6-5A82-854E-B9E4-757F7968FD3C}"/>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986">
              <a:extLst>
                <a:ext uri="{FF2B5EF4-FFF2-40B4-BE49-F238E27FC236}">
                  <a16:creationId xmlns:a16="http://schemas.microsoft.com/office/drawing/2014/main" id="{BE751586-107D-AC42-B186-ACCF595189C0}"/>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987">
              <a:extLst>
                <a:ext uri="{FF2B5EF4-FFF2-40B4-BE49-F238E27FC236}">
                  <a16:creationId xmlns:a16="http://schemas.microsoft.com/office/drawing/2014/main" id="{ACF19DF5-CEA4-AE46-B76A-6D34053039CC}"/>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988">
              <a:extLst>
                <a:ext uri="{FF2B5EF4-FFF2-40B4-BE49-F238E27FC236}">
                  <a16:creationId xmlns:a16="http://schemas.microsoft.com/office/drawing/2014/main" id="{B42D52A9-282F-B94B-A0D7-27AA722B83B6}"/>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989">
              <a:extLst>
                <a:ext uri="{FF2B5EF4-FFF2-40B4-BE49-F238E27FC236}">
                  <a16:creationId xmlns:a16="http://schemas.microsoft.com/office/drawing/2014/main" id="{9EF54D17-BA70-F14C-BCA2-DE08DD91CAB5}"/>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990">
              <a:extLst>
                <a:ext uri="{FF2B5EF4-FFF2-40B4-BE49-F238E27FC236}">
                  <a16:creationId xmlns:a16="http://schemas.microsoft.com/office/drawing/2014/main" id="{B0BFF3C0-BF25-2344-808C-1A0675C5E89A}"/>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91">
              <a:extLst>
                <a:ext uri="{FF2B5EF4-FFF2-40B4-BE49-F238E27FC236}">
                  <a16:creationId xmlns:a16="http://schemas.microsoft.com/office/drawing/2014/main" id="{F76E0828-F824-1647-B675-52EA479C7F7E}"/>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92">
              <a:extLst>
                <a:ext uri="{FF2B5EF4-FFF2-40B4-BE49-F238E27FC236}">
                  <a16:creationId xmlns:a16="http://schemas.microsoft.com/office/drawing/2014/main" id="{16F9BB84-FF0F-9F4F-AA67-B5E2DE2A6237}"/>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93">
              <a:extLst>
                <a:ext uri="{FF2B5EF4-FFF2-40B4-BE49-F238E27FC236}">
                  <a16:creationId xmlns:a16="http://schemas.microsoft.com/office/drawing/2014/main" id="{E73C51A1-B20C-9C42-B958-81F30241EB9B}"/>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Freeform 994">
              <a:extLst>
                <a:ext uri="{FF2B5EF4-FFF2-40B4-BE49-F238E27FC236}">
                  <a16:creationId xmlns:a16="http://schemas.microsoft.com/office/drawing/2014/main" id="{C6F9F912-6784-A64F-BC56-F52821FAD27C}"/>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Freeform 995">
              <a:extLst>
                <a:ext uri="{FF2B5EF4-FFF2-40B4-BE49-F238E27FC236}">
                  <a16:creationId xmlns:a16="http://schemas.microsoft.com/office/drawing/2014/main" id="{2FE1A9F5-C512-0348-9F7F-AA6C5FD5BC1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Freeform 996">
              <a:extLst>
                <a:ext uri="{FF2B5EF4-FFF2-40B4-BE49-F238E27FC236}">
                  <a16:creationId xmlns:a16="http://schemas.microsoft.com/office/drawing/2014/main" id="{F23F09BB-5F04-7C42-9EE5-443F7DF0F182}"/>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Freeform 997">
              <a:extLst>
                <a:ext uri="{FF2B5EF4-FFF2-40B4-BE49-F238E27FC236}">
                  <a16:creationId xmlns:a16="http://schemas.microsoft.com/office/drawing/2014/main" id="{A14024FB-BB56-5A47-B5D8-45FDBD1F12C9}"/>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AFDFA2CC-F922-7442-8B98-26981ECDCE88}"/>
              </a:ext>
            </a:extLst>
          </p:cNvPr>
          <p:cNvGrpSpPr/>
          <p:nvPr/>
        </p:nvGrpSpPr>
        <p:grpSpPr>
          <a:xfrm>
            <a:off x="3327124" y="3763092"/>
            <a:ext cx="277416" cy="269843"/>
            <a:chOff x="998790" y="3149100"/>
            <a:chExt cx="609246" cy="586943"/>
          </a:xfrm>
          <a:solidFill>
            <a:schemeClr val="tx1"/>
          </a:solidFill>
        </p:grpSpPr>
        <p:sp>
          <p:nvSpPr>
            <p:cNvPr id="100" name="Freeform 897">
              <a:extLst>
                <a:ext uri="{FF2B5EF4-FFF2-40B4-BE49-F238E27FC236}">
                  <a16:creationId xmlns:a16="http://schemas.microsoft.com/office/drawing/2014/main" id="{AF86CE2D-C9B5-F24B-8289-C9CBD39C54C4}"/>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900">
              <a:extLst>
                <a:ext uri="{FF2B5EF4-FFF2-40B4-BE49-F238E27FC236}">
                  <a16:creationId xmlns:a16="http://schemas.microsoft.com/office/drawing/2014/main" id="{695353A6-3DF3-4349-B5A8-CA2E63DDA828}"/>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Freeform 901">
              <a:extLst>
                <a:ext uri="{FF2B5EF4-FFF2-40B4-BE49-F238E27FC236}">
                  <a16:creationId xmlns:a16="http://schemas.microsoft.com/office/drawing/2014/main" id="{E4C81AAB-044F-2A49-98A5-345BF0109CC2}"/>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04" name="Freeform 12">
            <a:extLst>
              <a:ext uri="{FF2B5EF4-FFF2-40B4-BE49-F238E27FC236}">
                <a16:creationId xmlns:a16="http://schemas.microsoft.com/office/drawing/2014/main" id="{C1B47851-40C6-0645-A98E-430AF5E30641}"/>
              </a:ext>
            </a:extLst>
          </p:cNvPr>
          <p:cNvSpPr>
            <a:spLocks noEditPoints="1"/>
          </p:cNvSpPr>
          <p:nvPr/>
        </p:nvSpPr>
        <p:spPr bwMode="auto">
          <a:xfrm>
            <a:off x="3914699" y="3757183"/>
            <a:ext cx="306302" cy="33464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06" name="Group 105">
            <a:extLst>
              <a:ext uri="{FF2B5EF4-FFF2-40B4-BE49-F238E27FC236}">
                <a16:creationId xmlns:a16="http://schemas.microsoft.com/office/drawing/2014/main" id="{A837959E-BD69-D349-9593-D8A81CBBEE79}"/>
              </a:ext>
            </a:extLst>
          </p:cNvPr>
          <p:cNvGrpSpPr>
            <a:grpSpLocks noChangeAspect="1"/>
          </p:cNvGrpSpPr>
          <p:nvPr/>
        </p:nvGrpSpPr>
        <p:grpSpPr>
          <a:xfrm>
            <a:off x="4531831" y="3742954"/>
            <a:ext cx="325971" cy="345738"/>
            <a:chOff x="-12342813" y="5549900"/>
            <a:chExt cx="1230313" cy="1304925"/>
          </a:xfrm>
          <a:solidFill>
            <a:schemeClr val="tx1"/>
          </a:solidFill>
        </p:grpSpPr>
        <p:sp>
          <p:nvSpPr>
            <p:cNvPr id="107" name="Freeform 13">
              <a:extLst>
                <a:ext uri="{FF2B5EF4-FFF2-40B4-BE49-F238E27FC236}">
                  <a16:creationId xmlns:a16="http://schemas.microsoft.com/office/drawing/2014/main" id="{879CE7F6-8724-2E48-92F6-74FF724D8D4C}"/>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Freeform 14">
              <a:extLst>
                <a:ext uri="{FF2B5EF4-FFF2-40B4-BE49-F238E27FC236}">
                  <a16:creationId xmlns:a16="http://schemas.microsoft.com/office/drawing/2014/main" id="{EB5D000E-542E-C34E-8A38-73C480524A1B}"/>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9" name="Freeform 15">
              <a:extLst>
                <a:ext uri="{FF2B5EF4-FFF2-40B4-BE49-F238E27FC236}">
                  <a16:creationId xmlns:a16="http://schemas.microsoft.com/office/drawing/2014/main" id="{6867D975-FBA5-8C4F-BC13-D3723F02E495}"/>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Freeform 16">
              <a:extLst>
                <a:ext uri="{FF2B5EF4-FFF2-40B4-BE49-F238E27FC236}">
                  <a16:creationId xmlns:a16="http://schemas.microsoft.com/office/drawing/2014/main" id="{3D167DE3-951D-EF41-A026-3C5FC136B24E}"/>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Freeform 17">
              <a:extLst>
                <a:ext uri="{FF2B5EF4-FFF2-40B4-BE49-F238E27FC236}">
                  <a16:creationId xmlns:a16="http://schemas.microsoft.com/office/drawing/2014/main" id="{A9FE19B7-3F61-9C4A-8E36-7EE79EE6A001}"/>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Freeform 18">
              <a:extLst>
                <a:ext uri="{FF2B5EF4-FFF2-40B4-BE49-F238E27FC236}">
                  <a16:creationId xmlns:a16="http://schemas.microsoft.com/office/drawing/2014/main" id="{C2ECF02D-7A2E-444C-8993-3FB2EF4E59CD}"/>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3" name="Freeform 19">
              <a:extLst>
                <a:ext uri="{FF2B5EF4-FFF2-40B4-BE49-F238E27FC236}">
                  <a16:creationId xmlns:a16="http://schemas.microsoft.com/office/drawing/2014/main" id="{CD142662-1FA6-314D-BCF9-321A5D225E55}"/>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Freeform 20">
              <a:extLst>
                <a:ext uri="{FF2B5EF4-FFF2-40B4-BE49-F238E27FC236}">
                  <a16:creationId xmlns:a16="http://schemas.microsoft.com/office/drawing/2014/main" id="{F047D758-81BB-EE4E-8E4D-A9836A363F00}"/>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5" name="Freeform 21">
              <a:extLst>
                <a:ext uri="{FF2B5EF4-FFF2-40B4-BE49-F238E27FC236}">
                  <a16:creationId xmlns:a16="http://schemas.microsoft.com/office/drawing/2014/main" id="{A4BE1CA1-0089-F840-9E2B-4D26CA5AD130}"/>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6" name="Freeform 22">
              <a:extLst>
                <a:ext uri="{FF2B5EF4-FFF2-40B4-BE49-F238E27FC236}">
                  <a16:creationId xmlns:a16="http://schemas.microsoft.com/office/drawing/2014/main" id="{D575F523-02E8-0341-B87F-EB1CA890F3C3}"/>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30" name="TextBox 129">
            <a:extLst>
              <a:ext uri="{FF2B5EF4-FFF2-40B4-BE49-F238E27FC236}">
                <a16:creationId xmlns:a16="http://schemas.microsoft.com/office/drawing/2014/main" id="{D4E1D68E-2E78-ED4A-B6C4-473C44F389FA}"/>
              </a:ext>
            </a:extLst>
          </p:cNvPr>
          <p:cNvSpPr txBox="1"/>
          <p:nvPr/>
        </p:nvSpPr>
        <p:spPr>
          <a:xfrm>
            <a:off x="3105295" y="3399120"/>
            <a:ext cx="67837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Network Firewall</a:t>
            </a:r>
          </a:p>
        </p:txBody>
      </p:sp>
      <p:sp>
        <p:nvSpPr>
          <p:cNvPr id="133" name="TextBox 132">
            <a:extLst>
              <a:ext uri="{FF2B5EF4-FFF2-40B4-BE49-F238E27FC236}">
                <a16:creationId xmlns:a16="http://schemas.microsoft.com/office/drawing/2014/main" id="{A0C10790-AB47-9D46-B68B-690D543F70C2}"/>
              </a:ext>
            </a:extLst>
          </p:cNvPr>
          <p:cNvSpPr txBox="1"/>
          <p:nvPr/>
        </p:nvSpPr>
        <p:spPr>
          <a:xfrm>
            <a:off x="2381700" y="339857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Web App Firewall</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0DC66361-8CE2-014F-A5F7-D9CE778F4300}"/>
              </a:ext>
            </a:extLst>
          </p:cNvPr>
          <p:cNvSpPr txBox="1"/>
          <p:nvPr/>
        </p:nvSpPr>
        <p:spPr>
          <a:xfrm>
            <a:off x="2347562" y="410802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DDoS + Bot Protection</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3DDF60AF-6491-9B4C-9B88-EAAF0B400B64}"/>
              </a:ext>
            </a:extLst>
          </p:cNvPr>
          <p:cNvSpPr txBox="1"/>
          <p:nvPr/>
        </p:nvSpPr>
        <p:spPr>
          <a:xfrm>
            <a:off x="3119800" y="410114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Access Mgmt.</a:t>
            </a:r>
          </a:p>
        </p:txBody>
      </p:sp>
      <p:sp>
        <p:nvSpPr>
          <p:cNvPr id="137" name="TextBox 136">
            <a:extLst>
              <a:ext uri="{FF2B5EF4-FFF2-40B4-BE49-F238E27FC236}">
                <a16:creationId xmlns:a16="http://schemas.microsoft.com/office/drawing/2014/main" id="{BAC45E12-9A5B-504D-9D13-495AB9CD53BF}"/>
              </a:ext>
            </a:extLst>
          </p:cNvPr>
          <p:cNvSpPr txBox="1"/>
          <p:nvPr/>
        </p:nvSpPr>
        <p:spPr>
          <a:xfrm>
            <a:off x="3715169" y="410510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SSL Inspection</a:t>
            </a:r>
          </a:p>
        </p:txBody>
      </p:sp>
      <p:sp>
        <p:nvSpPr>
          <p:cNvPr id="139" name="TextBox 138">
            <a:extLst>
              <a:ext uri="{FF2B5EF4-FFF2-40B4-BE49-F238E27FC236}">
                <a16:creationId xmlns:a16="http://schemas.microsoft.com/office/drawing/2014/main" id="{39CA53DB-E281-2649-B57C-93503567A2A7}"/>
              </a:ext>
            </a:extLst>
          </p:cNvPr>
          <p:cNvSpPr txBox="1"/>
          <p:nvPr/>
        </p:nvSpPr>
        <p:spPr>
          <a:xfrm>
            <a:off x="4375240" y="4109299"/>
            <a:ext cx="682289" cy="37833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Credential encryption</a:t>
            </a:r>
          </a:p>
        </p:txBody>
      </p:sp>
      <p:sp>
        <p:nvSpPr>
          <p:cNvPr id="141" name="TextBox 140">
            <a:extLst>
              <a:ext uri="{FF2B5EF4-FFF2-40B4-BE49-F238E27FC236}">
                <a16:creationId xmlns:a16="http://schemas.microsoft.com/office/drawing/2014/main" id="{7526E27A-94F8-D840-8012-8C1081A4F95B}"/>
              </a:ext>
            </a:extLst>
          </p:cNvPr>
          <p:cNvSpPr txBox="1"/>
          <p:nvPr/>
        </p:nvSpPr>
        <p:spPr>
          <a:xfrm>
            <a:off x="4162054" y="3465607"/>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Local LB</a:t>
            </a:r>
          </a:p>
        </p:txBody>
      </p:sp>
      <p:sp>
        <p:nvSpPr>
          <p:cNvPr id="4" name="TextBox 3">
            <a:extLst>
              <a:ext uri="{FF2B5EF4-FFF2-40B4-BE49-F238E27FC236}">
                <a16:creationId xmlns:a16="http://schemas.microsoft.com/office/drawing/2014/main" id="{99ABC5E1-9A9F-2649-8ACC-26EBE5F9605C}"/>
              </a:ext>
            </a:extLst>
          </p:cNvPr>
          <p:cNvSpPr txBox="1"/>
          <p:nvPr/>
        </p:nvSpPr>
        <p:spPr>
          <a:xfrm>
            <a:off x="3459974" y="3796359"/>
            <a:ext cx="0" cy="0"/>
          </a:xfrm>
          <a:prstGeom prst="rect">
            <a:avLst/>
          </a:prstGeom>
          <a:noFill/>
          <a:ln w="0">
            <a:solidFill>
              <a:srgbClr val="000000"/>
            </a:solidFill>
          </a:ln>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373737"/>
              </a:solidFill>
              <a:effectLst/>
              <a:uLnTx/>
              <a:uFillTx/>
              <a:latin typeface="Arial"/>
              <a:ea typeface="+mn-ea"/>
              <a:cs typeface="+mn-cs"/>
            </a:endParaRPr>
          </a:p>
        </p:txBody>
      </p:sp>
      <p:sp>
        <p:nvSpPr>
          <p:cNvPr id="152" name="Line 46">
            <a:extLst>
              <a:ext uri="{FF2B5EF4-FFF2-40B4-BE49-F238E27FC236}">
                <a16:creationId xmlns:a16="http://schemas.microsoft.com/office/drawing/2014/main" id="{EAE90394-5E91-3144-9210-438349A9070D}"/>
              </a:ext>
            </a:extLst>
          </p:cNvPr>
          <p:cNvSpPr>
            <a:spLocks noChangeShapeType="1"/>
          </p:cNvSpPr>
          <p:nvPr/>
        </p:nvSpPr>
        <p:spPr bwMode="auto">
          <a:xfrm flipH="1">
            <a:off x="900440" y="4091824"/>
            <a:ext cx="1475266"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31B8680C-7D7B-6C44-8DD6-A11860703F28}"/>
              </a:ext>
            </a:extLst>
          </p:cNvPr>
          <p:cNvGrpSpPr/>
          <p:nvPr/>
        </p:nvGrpSpPr>
        <p:grpSpPr>
          <a:xfrm>
            <a:off x="337247" y="4582926"/>
            <a:ext cx="432168" cy="464760"/>
            <a:chOff x="-9142413" y="13503275"/>
            <a:chExt cx="3641725" cy="3916363"/>
          </a:xfrm>
          <a:solidFill>
            <a:srgbClr val="C00000"/>
          </a:solidFill>
        </p:grpSpPr>
        <p:sp>
          <p:nvSpPr>
            <p:cNvPr id="154" name="Freeform 881">
              <a:extLst>
                <a:ext uri="{FF2B5EF4-FFF2-40B4-BE49-F238E27FC236}">
                  <a16:creationId xmlns:a16="http://schemas.microsoft.com/office/drawing/2014/main" id="{502C743C-CD07-2944-B02C-7050CCCBF6BD}"/>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5" name="Freeform 882">
              <a:extLst>
                <a:ext uri="{FF2B5EF4-FFF2-40B4-BE49-F238E27FC236}">
                  <a16:creationId xmlns:a16="http://schemas.microsoft.com/office/drawing/2014/main" id="{6AC9577F-80E7-A845-8ACB-07148CE5EEBC}"/>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6" name="Freeform 883">
              <a:extLst>
                <a:ext uri="{FF2B5EF4-FFF2-40B4-BE49-F238E27FC236}">
                  <a16:creationId xmlns:a16="http://schemas.microsoft.com/office/drawing/2014/main" id="{72FB2A9F-7F64-0844-8230-875E42C9597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7" name="Freeform 884">
              <a:extLst>
                <a:ext uri="{FF2B5EF4-FFF2-40B4-BE49-F238E27FC236}">
                  <a16:creationId xmlns:a16="http://schemas.microsoft.com/office/drawing/2014/main" id="{98E5C7B2-C57E-A746-8629-065394D9440F}"/>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8" name="Freeform 885">
              <a:extLst>
                <a:ext uri="{FF2B5EF4-FFF2-40B4-BE49-F238E27FC236}">
                  <a16:creationId xmlns:a16="http://schemas.microsoft.com/office/drawing/2014/main" id="{DFBEDE85-7444-0144-BBF5-F2EC641BB0E8}"/>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9" name="Freeform 886">
              <a:extLst>
                <a:ext uri="{FF2B5EF4-FFF2-40B4-BE49-F238E27FC236}">
                  <a16:creationId xmlns:a16="http://schemas.microsoft.com/office/drawing/2014/main" id="{294F0D31-0802-864F-BFE1-4D076DDB138B}"/>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0" name="Freeform 887">
              <a:extLst>
                <a:ext uri="{FF2B5EF4-FFF2-40B4-BE49-F238E27FC236}">
                  <a16:creationId xmlns:a16="http://schemas.microsoft.com/office/drawing/2014/main" id="{4A3E90E8-2DB7-FD40-A013-BA35814A713F}"/>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1" name="Freeform 888">
              <a:extLst>
                <a:ext uri="{FF2B5EF4-FFF2-40B4-BE49-F238E27FC236}">
                  <a16:creationId xmlns:a16="http://schemas.microsoft.com/office/drawing/2014/main" id="{5EEFFAEF-5D70-404F-AAE9-9EFFB46CC4F4}"/>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2" name="Freeform 889">
              <a:extLst>
                <a:ext uri="{FF2B5EF4-FFF2-40B4-BE49-F238E27FC236}">
                  <a16:creationId xmlns:a16="http://schemas.microsoft.com/office/drawing/2014/main" id="{A770540F-1495-AC45-960B-0D9EBC9345A7}"/>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3" name="Freeform 890">
              <a:extLst>
                <a:ext uri="{FF2B5EF4-FFF2-40B4-BE49-F238E27FC236}">
                  <a16:creationId xmlns:a16="http://schemas.microsoft.com/office/drawing/2014/main" id="{2227D8DF-A711-7549-947B-010677572DAE}"/>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64" name="Group 163">
            <a:extLst>
              <a:ext uri="{FF2B5EF4-FFF2-40B4-BE49-F238E27FC236}">
                <a16:creationId xmlns:a16="http://schemas.microsoft.com/office/drawing/2014/main" id="{10F3067F-DA6B-464A-A36D-A8F4B77FB033}"/>
              </a:ext>
            </a:extLst>
          </p:cNvPr>
          <p:cNvGrpSpPr/>
          <p:nvPr/>
        </p:nvGrpSpPr>
        <p:grpSpPr>
          <a:xfrm>
            <a:off x="325902" y="3864274"/>
            <a:ext cx="415401" cy="399765"/>
            <a:chOff x="-8374063" y="-15235238"/>
            <a:chExt cx="3500438" cy="3368675"/>
          </a:xfrm>
          <a:solidFill>
            <a:srgbClr val="92D050"/>
          </a:solidFill>
        </p:grpSpPr>
        <p:sp>
          <p:nvSpPr>
            <p:cNvPr id="165" name="Freeform 1029">
              <a:extLst>
                <a:ext uri="{FF2B5EF4-FFF2-40B4-BE49-F238E27FC236}">
                  <a16:creationId xmlns:a16="http://schemas.microsoft.com/office/drawing/2014/main" id="{DD9954F0-D8BB-584A-B6C7-9B6A0CE34161}"/>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w="9525">
              <a:solidFill>
                <a:srgbClr val="1CA73E"/>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6" name="Freeform 1030">
              <a:extLst>
                <a:ext uri="{FF2B5EF4-FFF2-40B4-BE49-F238E27FC236}">
                  <a16:creationId xmlns:a16="http://schemas.microsoft.com/office/drawing/2014/main" id="{6CCD6084-4064-204A-BA6F-A339CBAF1075}"/>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w="9525">
              <a:solidFill>
                <a:srgbClr val="1CA73E"/>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7" name="Freeform 1031">
              <a:extLst>
                <a:ext uri="{FF2B5EF4-FFF2-40B4-BE49-F238E27FC236}">
                  <a16:creationId xmlns:a16="http://schemas.microsoft.com/office/drawing/2014/main" id="{0819C0BF-6AA3-CF48-8D0A-0A906744A052}"/>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w="9525">
              <a:solidFill>
                <a:srgbClr val="1CA73E"/>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8" name="Freeform 1032">
              <a:extLst>
                <a:ext uri="{FF2B5EF4-FFF2-40B4-BE49-F238E27FC236}">
                  <a16:creationId xmlns:a16="http://schemas.microsoft.com/office/drawing/2014/main" id="{F97A40D3-EC74-1B48-82B7-F554D0D9C4E3}"/>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w="9525">
              <a:solidFill>
                <a:srgbClr val="1CA73E"/>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69" name="TextBox 168">
            <a:extLst>
              <a:ext uri="{FF2B5EF4-FFF2-40B4-BE49-F238E27FC236}">
                <a16:creationId xmlns:a16="http://schemas.microsoft.com/office/drawing/2014/main" id="{73C528C9-FF9E-9C4D-B74E-8CE2A0C8E5A1}"/>
              </a:ext>
            </a:extLst>
          </p:cNvPr>
          <p:cNvSpPr txBox="1"/>
          <p:nvPr/>
        </p:nvSpPr>
        <p:spPr>
          <a:xfrm>
            <a:off x="103675" y="432334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Users</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1" name="Freeform 55">
            <a:extLst>
              <a:ext uri="{FF2B5EF4-FFF2-40B4-BE49-F238E27FC236}">
                <a16:creationId xmlns:a16="http://schemas.microsoft.com/office/drawing/2014/main" id="{590E757E-8E73-B045-9C1C-BAE5EE365F9C}"/>
              </a:ext>
            </a:extLst>
          </p:cNvPr>
          <p:cNvSpPr>
            <a:spLocks/>
          </p:cNvSpPr>
          <p:nvPr/>
        </p:nvSpPr>
        <p:spPr bwMode="auto">
          <a:xfrm>
            <a:off x="730408" y="3368659"/>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2" name="Freeform 56">
            <a:extLst>
              <a:ext uri="{FF2B5EF4-FFF2-40B4-BE49-F238E27FC236}">
                <a16:creationId xmlns:a16="http://schemas.microsoft.com/office/drawing/2014/main" id="{EAC0FAD4-85FA-2649-AF24-87BB8008A701}"/>
              </a:ext>
            </a:extLst>
          </p:cNvPr>
          <p:cNvSpPr>
            <a:spLocks/>
          </p:cNvSpPr>
          <p:nvPr/>
        </p:nvSpPr>
        <p:spPr bwMode="auto">
          <a:xfrm>
            <a:off x="328771" y="3368659"/>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3" name="Freeform 57">
            <a:extLst>
              <a:ext uri="{FF2B5EF4-FFF2-40B4-BE49-F238E27FC236}">
                <a16:creationId xmlns:a16="http://schemas.microsoft.com/office/drawing/2014/main" id="{7E542380-AF74-8844-B502-E33FC0E4DCB1}"/>
              </a:ext>
            </a:extLst>
          </p:cNvPr>
          <p:cNvSpPr>
            <a:spLocks noEditPoints="1"/>
          </p:cNvSpPr>
          <p:nvPr/>
        </p:nvSpPr>
        <p:spPr bwMode="auto">
          <a:xfrm>
            <a:off x="552608" y="3335322"/>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4" name="Freeform 58">
            <a:extLst>
              <a:ext uri="{FF2B5EF4-FFF2-40B4-BE49-F238E27FC236}">
                <a16:creationId xmlns:a16="http://schemas.microsoft.com/office/drawing/2014/main" id="{A442352F-5922-8B43-87B5-4D3E2661608F}"/>
              </a:ext>
            </a:extLst>
          </p:cNvPr>
          <p:cNvSpPr>
            <a:spLocks noEditPoints="1"/>
          </p:cNvSpPr>
          <p:nvPr/>
        </p:nvSpPr>
        <p:spPr bwMode="auto">
          <a:xfrm>
            <a:off x="412908" y="3335322"/>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5" name="Freeform 59">
            <a:extLst>
              <a:ext uri="{FF2B5EF4-FFF2-40B4-BE49-F238E27FC236}">
                <a16:creationId xmlns:a16="http://schemas.microsoft.com/office/drawing/2014/main" id="{3C0A1ACC-FDBB-D549-B7D2-69C03EB4E360}"/>
              </a:ext>
            </a:extLst>
          </p:cNvPr>
          <p:cNvSpPr>
            <a:spLocks noEditPoints="1"/>
          </p:cNvSpPr>
          <p:nvPr/>
        </p:nvSpPr>
        <p:spPr bwMode="auto">
          <a:xfrm>
            <a:off x="373221" y="3278172"/>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6" name="Freeform 60">
            <a:extLst>
              <a:ext uri="{FF2B5EF4-FFF2-40B4-BE49-F238E27FC236}">
                <a16:creationId xmlns:a16="http://schemas.microsoft.com/office/drawing/2014/main" id="{4C201E59-8058-CF43-8C1F-6E00B9201447}"/>
              </a:ext>
            </a:extLst>
          </p:cNvPr>
          <p:cNvSpPr>
            <a:spLocks noEditPoints="1"/>
          </p:cNvSpPr>
          <p:nvPr/>
        </p:nvSpPr>
        <p:spPr bwMode="auto">
          <a:xfrm>
            <a:off x="400208" y="3467084"/>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7" name="TextBox 186">
            <a:extLst>
              <a:ext uri="{FF2B5EF4-FFF2-40B4-BE49-F238E27FC236}">
                <a16:creationId xmlns:a16="http://schemas.microsoft.com/office/drawing/2014/main" id="{34F61587-269A-D74B-8A67-580669540DF4}"/>
              </a:ext>
            </a:extLst>
          </p:cNvPr>
          <p:cNvSpPr txBox="1"/>
          <p:nvPr/>
        </p:nvSpPr>
        <p:spPr>
          <a:xfrm>
            <a:off x="120754" y="5097167"/>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Attacker</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8" name="TextBox 187">
            <a:extLst>
              <a:ext uri="{FF2B5EF4-FFF2-40B4-BE49-F238E27FC236}">
                <a16:creationId xmlns:a16="http://schemas.microsoft.com/office/drawing/2014/main" id="{94B7CB98-C331-C94F-BD2E-3092885287B0}"/>
              </a:ext>
            </a:extLst>
          </p:cNvPr>
          <p:cNvSpPr txBox="1"/>
          <p:nvPr/>
        </p:nvSpPr>
        <p:spPr>
          <a:xfrm>
            <a:off x="113014" y="365326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Bot</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dirty="0">
              <a:ln>
                <a:noFill/>
              </a:ln>
              <a:solidFill>
                <a:srgbClr val="373737"/>
              </a:solidFill>
              <a:effectLst/>
              <a:uLnTx/>
              <a:uFillTx/>
              <a:latin typeface="Arial"/>
              <a:ea typeface="+mn-ea"/>
              <a:cs typeface="+mn-cs"/>
            </a:endParaRPr>
          </a:p>
        </p:txBody>
      </p:sp>
      <p:sp>
        <p:nvSpPr>
          <p:cNvPr id="189" name="Line 46">
            <a:extLst>
              <a:ext uri="{FF2B5EF4-FFF2-40B4-BE49-F238E27FC236}">
                <a16:creationId xmlns:a16="http://schemas.microsoft.com/office/drawing/2014/main" id="{8DC61B9A-6EAD-754C-BDDE-0FF2D55E8C7B}"/>
              </a:ext>
            </a:extLst>
          </p:cNvPr>
          <p:cNvSpPr>
            <a:spLocks noChangeShapeType="1"/>
          </p:cNvSpPr>
          <p:nvPr/>
        </p:nvSpPr>
        <p:spPr bwMode="auto">
          <a:xfrm flipH="1">
            <a:off x="900440" y="472732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0" name="Line 46">
            <a:extLst>
              <a:ext uri="{FF2B5EF4-FFF2-40B4-BE49-F238E27FC236}">
                <a16:creationId xmlns:a16="http://schemas.microsoft.com/office/drawing/2014/main" id="{3291A67D-D066-2649-8957-A5438FC79218}"/>
              </a:ext>
            </a:extLst>
          </p:cNvPr>
          <p:cNvSpPr>
            <a:spLocks noChangeShapeType="1"/>
          </p:cNvSpPr>
          <p:nvPr/>
        </p:nvSpPr>
        <p:spPr bwMode="auto">
          <a:xfrm flipH="1">
            <a:off x="900440" y="346708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1" name="Group 190">
            <a:extLst>
              <a:ext uri="{FF2B5EF4-FFF2-40B4-BE49-F238E27FC236}">
                <a16:creationId xmlns:a16="http://schemas.microsoft.com/office/drawing/2014/main" id="{CEA95444-3E9B-AE4A-866E-2EF91F311C48}"/>
              </a:ext>
            </a:extLst>
          </p:cNvPr>
          <p:cNvGrpSpPr/>
          <p:nvPr/>
        </p:nvGrpSpPr>
        <p:grpSpPr>
          <a:xfrm>
            <a:off x="2282290" y="4632084"/>
            <a:ext cx="190431" cy="190480"/>
            <a:chOff x="2033588" y="1128713"/>
            <a:chExt cx="161925" cy="161925"/>
          </a:xfrm>
        </p:grpSpPr>
        <p:sp>
          <p:nvSpPr>
            <p:cNvPr id="192" name="Freeform 5">
              <a:extLst>
                <a:ext uri="{FF2B5EF4-FFF2-40B4-BE49-F238E27FC236}">
                  <a16:creationId xmlns:a16="http://schemas.microsoft.com/office/drawing/2014/main" id="{5D57A69E-1CE1-3E48-BFB4-A8376F8F42A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6">
              <a:extLst>
                <a:ext uri="{FF2B5EF4-FFF2-40B4-BE49-F238E27FC236}">
                  <a16:creationId xmlns:a16="http://schemas.microsoft.com/office/drawing/2014/main" id="{65ED72F2-B5DE-004F-9838-414394FF280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7">
              <a:extLst>
                <a:ext uri="{FF2B5EF4-FFF2-40B4-BE49-F238E27FC236}">
                  <a16:creationId xmlns:a16="http://schemas.microsoft.com/office/drawing/2014/main" id="{22DC1825-27CB-6249-A100-7CAB9A1FF283}"/>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8">
              <a:extLst>
                <a:ext uri="{FF2B5EF4-FFF2-40B4-BE49-F238E27FC236}">
                  <a16:creationId xmlns:a16="http://schemas.microsoft.com/office/drawing/2014/main" id="{8BDAD68C-A81C-C941-8050-414C4A58521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9">
              <a:extLst>
                <a:ext uri="{FF2B5EF4-FFF2-40B4-BE49-F238E27FC236}">
                  <a16:creationId xmlns:a16="http://schemas.microsoft.com/office/drawing/2014/main" id="{E102091D-8240-7146-AD68-CD5C9413394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97" name="Group 196">
            <a:extLst>
              <a:ext uri="{FF2B5EF4-FFF2-40B4-BE49-F238E27FC236}">
                <a16:creationId xmlns:a16="http://schemas.microsoft.com/office/drawing/2014/main" id="{C0EDED4E-BC81-F74D-BB46-EF7A1B4B8EA6}"/>
              </a:ext>
            </a:extLst>
          </p:cNvPr>
          <p:cNvGrpSpPr/>
          <p:nvPr/>
        </p:nvGrpSpPr>
        <p:grpSpPr>
          <a:xfrm>
            <a:off x="2289532" y="3361695"/>
            <a:ext cx="190431" cy="190480"/>
            <a:chOff x="2033588" y="1128713"/>
            <a:chExt cx="161925" cy="161925"/>
          </a:xfrm>
        </p:grpSpPr>
        <p:sp>
          <p:nvSpPr>
            <p:cNvPr id="199" name="Freeform 5">
              <a:extLst>
                <a:ext uri="{FF2B5EF4-FFF2-40B4-BE49-F238E27FC236}">
                  <a16:creationId xmlns:a16="http://schemas.microsoft.com/office/drawing/2014/main" id="{424A5D9A-78F0-5445-A7F4-E9B3D7CA7679}"/>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6">
              <a:extLst>
                <a:ext uri="{FF2B5EF4-FFF2-40B4-BE49-F238E27FC236}">
                  <a16:creationId xmlns:a16="http://schemas.microsoft.com/office/drawing/2014/main" id="{5649B785-AA92-BB4E-9DBC-2246DBAC945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7">
              <a:extLst>
                <a:ext uri="{FF2B5EF4-FFF2-40B4-BE49-F238E27FC236}">
                  <a16:creationId xmlns:a16="http://schemas.microsoft.com/office/drawing/2014/main" id="{101ECDF4-7315-7D4C-91EB-633C41903976}"/>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8">
              <a:extLst>
                <a:ext uri="{FF2B5EF4-FFF2-40B4-BE49-F238E27FC236}">
                  <a16:creationId xmlns:a16="http://schemas.microsoft.com/office/drawing/2014/main" id="{913385AF-69B1-0A4D-844E-463F402475C5}"/>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9">
              <a:extLst>
                <a:ext uri="{FF2B5EF4-FFF2-40B4-BE49-F238E27FC236}">
                  <a16:creationId xmlns:a16="http://schemas.microsoft.com/office/drawing/2014/main" id="{696963DE-1218-B44B-B8D9-D640ADF336A0}"/>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5" name="Freeform 36">
            <a:extLst>
              <a:ext uri="{FF2B5EF4-FFF2-40B4-BE49-F238E27FC236}">
                <a16:creationId xmlns:a16="http://schemas.microsoft.com/office/drawing/2014/main" id="{6728A778-21E3-8B45-AA97-CE12A68AC927}"/>
              </a:ext>
            </a:extLst>
          </p:cNvPr>
          <p:cNvSpPr>
            <a:spLocks noEditPoints="1"/>
          </p:cNvSpPr>
          <p:nvPr/>
        </p:nvSpPr>
        <p:spPr bwMode="auto">
          <a:xfrm>
            <a:off x="1660721" y="3936317"/>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1CA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Freeform 36">
            <a:extLst>
              <a:ext uri="{FF2B5EF4-FFF2-40B4-BE49-F238E27FC236}">
                <a16:creationId xmlns:a16="http://schemas.microsoft.com/office/drawing/2014/main" id="{89CD6E90-BBCB-924B-B376-36BBB98FC017}"/>
              </a:ext>
            </a:extLst>
          </p:cNvPr>
          <p:cNvSpPr>
            <a:spLocks noEditPoints="1"/>
          </p:cNvSpPr>
          <p:nvPr/>
        </p:nvSpPr>
        <p:spPr bwMode="auto">
          <a:xfrm>
            <a:off x="1660092" y="4565296"/>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Freeform 36">
            <a:extLst>
              <a:ext uri="{FF2B5EF4-FFF2-40B4-BE49-F238E27FC236}">
                <a16:creationId xmlns:a16="http://schemas.microsoft.com/office/drawing/2014/main" id="{FF7D42AA-A595-2942-8174-8228C328F12E}"/>
              </a:ext>
            </a:extLst>
          </p:cNvPr>
          <p:cNvSpPr>
            <a:spLocks noEditPoints="1"/>
          </p:cNvSpPr>
          <p:nvPr/>
        </p:nvSpPr>
        <p:spPr bwMode="auto">
          <a:xfrm>
            <a:off x="1664982" y="3307318"/>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ECC194AD-6D17-DC48-BDF4-227883744B3F}"/>
              </a:ext>
            </a:extLst>
          </p:cNvPr>
          <p:cNvSpPr/>
          <p:nvPr/>
        </p:nvSpPr>
        <p:spPr>
          <a:xfrm>
            <a:off x="9036019" y="282926"/>
            <a:ext cx="9444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A6B86"/>
                </a:solidFill>
                <a:effectLst/>
                <a:uLnTx/>
                <a:uFillTx/>
                <a:latin typeface="Arial"/>
                <a:ea typeface="+mn-ea"/>
                <a:cs typeface="+mn-cs"/>
              </a:rPr>
              <a:t>Data Center</a:t>
            </a:r>
          </a:p>
        </p:txBody>
      </p:sp>
      <p:sp>
        <p:nvSpPr>
          <p:cNvPr id="217" name="Line 46">
            <a:extLst>
              <a:ext uri="{FF2B5EF4-FFF2-40B4-BE49-F238E27FC236}">
                <a16:creationId xmlns:a16="http://schemas.microsoft.com/office/drawing/2014/main" id="{02CFE08B-23BA-8D4D-BA3E-D6862BFA84EF}"/>
              </a:ext>
            </a:extLst>
          </p:cNvPr>
          <p:cNvSpPr>
            <a:spLocks noChangeShapeType="1"/>
          </p:cNvSpPr>
          <p:nvPr/>
        </p:nvSpPr>
        <p:spPr bwMode="auto">
          <a:xfrm flipH="1">
            <a:off x="7904610" y="5420921"/>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8" name="Line 46">
            <a:extLst>
              <a:ext uri="{FF2B5EF4-FFF2-40B4-BE49-F238E27FC236}">
                <a16:creationId xmlns:a16="http://schemas.microsoft.com/office/drawing/2014/main" id="{67899EE8-8557-C24A-B196-9E54916F4EA3}"/>
              </a:ext>
            </a:extLst>
          </p:cNvPr>
          <p:cNvSpPr>
            <a:spLocks noChangeShapeType="1"/>
          </p:cNvSpPr>
          <p:nvPr/>
        </p:nvSpPr>
        <p:spPr bwMode="auto">
          <a:xfrm flipH="1">
            <a:off x="7904610" y="958294"/>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up 218">
            <a:extLst>
              <a:ext uri="{FF2B5EF4-FFF2-40B4-BE49-F238E27FC236}">
                <a16:creationId xmlns:a16="http://schemas.microsoft.com/office/drawing/2014/main" id="{9EC2915B-D313-BB41-BD58-3B8A4D07FA79}"/>
              </a:ext>
            </a:extLst>
          </p:cNvPr>
          <p:cNvGrpSpPr/>
          <p:nvPr/>
        </p:nvGrpSpPr>
        <p:grpSpPr>
          <a:xfrm>
            <a:off x="10273188" y="2401750"/>
            <a:ext cx="351458" cy="351458"/>
            <a:chOff x="25441275" y="-5059363"/>
            <a:chExt cx="3368675" cy="3368675"/>
          </a:xfrm>
          <a:solidFill>
            <a:srgbClr val="000000"/>
          </a:solidFill>
        </p:grpSpPr>
        <p:sp>
          <p:nvSpPr>
            <p:cNvPr id="220" name="Freeform 877">
              <a:extLst>
                <a:ext uri="{FF2B5EF4-FFF2-40B4-BE49-F238E27FC236}">
                  <a16:creationId xmlns:a16="http://schemas.microsoft.com/office/drawing/2014/main" id="{2C445C81-B865-1647-9E44-E9744718D877}"/>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1" name="Freeform 878">
              <a:extLst>
                <a:ext uri="{FF2B5EF4-FFF2-40B4-BE49-F238E27FC236}">
                  <a16:creationId xmlns:a16="http://schemas.microsoft.com/office/drawing/2014/main" id="{2A8B103F-2460-324C-9BB0-96B6E191E3E1}"/>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2" name="Freeform 879">
              <a:extLst>
                <a:ext uri="{FF2B5EF4-FFF2-40B4-BE49-F238E27FC236}">
                  <a16:creationId xmlns:a16="http://schemas.microsoft.com/office/drawing/2014/main" id="{8D1C0BEF-A449-8849-AAF3-A299D5415CCB}"/>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3" name="Freeform 880">
              <a:extLst>
                <a:ext uri="{FF2B5EF4-FFF2-40B4-BE49-F238E27FC236}">
                  <a16:creationId xmlns:a16="http://schemas.microsoft.com/office/drawing/2014/main" id="{292719EC-1888-E84D-9DE5-664D5EACA90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50" name="Line 46">
            <a:extLst>
              <a:ext uri="{FF2B5EF4-FFF2-40B4-BE49-F238E27FC236}">
                <a16:creationId xmlns:a16="http://schemas.microsoft.com/office/drawing/2014/main" id="{F9B4C6CA-07D4-7B45-B8F8-9EF1B3E86120}"/>
              </a:ext>
            </a:extLst>
          </p:cNvPr>
          <p:cNvSpPr>
            <a:spLocks noChangeShapeType="1"/>
          </p:cNvSpPr>
          <p:nvPr/>
        </p:nvSpPr>
        <p:spPr bwMode="auto">
          <a:xfrm>
            <a:off x="10004426" y="2569387"/>
            <a:ext cx="26499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51" name="Group 250">
            <a:extLst>
              <a:ext uri="{FF2B5EF4-FFF2-40B4-BE49-F238E27FC236}">
                <a16:creationId xmlns:a16="http://schemas.microsoft.com/office/drawing/2014/main" id="{B11CB078-B614-BD4C-8888-45D6081033B4}"/>
              </a:ext>
            </a:extLst>
          </p:cNvPr>
          <p:cNvGrpSpPr/>
          <p:nvPr/>
        </p:nvGrpSpPr>
        <p:grpSpPr>
          <a:xfrm>
            <a:off x="9239988" y="2786554"/>
            <a:ext cx="352871" cy="308756"/>
            <a:chOff x="-6686550" y="2978151"/>
            <a:chExt cx="1301750" cy="1244600"/>
          </a:xfrm>
          <a:solidFill>
            <a:schemeClr val="tx1"/>
          </a:solidFill>
        </p:grpSpPr>
        <p:sp>
          <p:nvSpPr>
            <p:cNvPr id="252" name="Freeform 50">
              <a:extLst>
                <a:ext uri="{FF2B5EF4-FFF2-40B4-BE49-F238E27FC236}">
                  <a16:creationId xmlns:a16="http://schemas.microsoft.com/office/drawing/2014/main" id="{77EFB0CA-66D8-D141-8725-7F4C98BAAF60}"/>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3" name="Freeform 51">
              <a:extLst>
                <a:ext uri="{FF2B5EF4-FFF2-40B4-BE49-F238E27FC236}">
                  <a16:creationId xmlns:a16="http://schemas.microsoft.com/office/drawing/2014/main" id="{0939269D-9AB6-6144-BDCF-641364A6F9B7}"/>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4" name="Freeform 52">
              <a:extLst>
                <a:ext uri="{FF2B5EF4-FFF2-40B4-BE49-F238E27FC236}">
                  <a16:creationId xmlns:a16="http://schemas.microsoft.com/office/drawing/2014/main" id="{787780A2-0CDB-AD4E-9793-F1A0C1ECCFA1}"/>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5" name="Freeform 53">
              <a:extLst>
                <a:ext uri="{FF2B5EF4-FFF2-40B4-BE49-F238E27FC236}">
                  <a16:creationId xmlns:a16="http://schemas.microsoft.com/office/drawing/2014/main" id="{4759DDD4-CE0F-7044-8C84-698B255E74D0}"/>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56" name="Group 255">
            <a:extLst>
              <a:ext uri="{FF2B5EF4-FFF2-40B4-BE49-F238E27FC236}">
                <a16:creationId xmlns:a16="http://schemas.microsoft.com/office/drawing/2014/main" id="{751429FC-9538-3645-AEFB-00DF90FFD4B5}"/>
              </a:ext>
            </a:extLst>
          </p:cNvPr>
          <p:cNvGrpSpPr/>
          <p:nvPr/>
        </p:nvGrpSpPr>
        <p:grpSpPr>
          <a:xfrm>
            <a:off x="9246980" y="2479428"/>
            <a:ext cx="334861" cy="256171"/>
            <a:chOff x="-12407900" y="363538"/>
            <a:chExt cx="1390650" cy="1131888"/>
          </a:xfrm>
          <a:solidFill>
            <a:schemeClr val="tx1"/>
          </a:solidFill>
        </p:grpSpPr>
        <p:sp>
          <p:nvSpPr>
            <p:cNvPr id="257" name="Freeform 69">
              <a:extLst>
                <a:ext uri="{FF2B5EF4-FFF2-40B4-BE49-F238E27FC236}">
                  <a16:creationId xmlns:a16="http://schemas.microsoft.com/office/drawing/2014/main" id="{5AAE02A1-2CB8-2E40-A93E-0BB368C7B469}"/>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58" name="Freeform 70">
              <a:extLst>
                <a:ext uri="{FF2B5EF4-FFF2-40B4-BE49-F238E27FC236}">
                  <a16:creationId xmlns:a16="http://schemas.microsoft.com/office/drawing/2014/main" id="{857E05CF-6281-D44C-B071-9505B9109791}"/>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60" name="Line 46">
            <a:extLst>
              <a:ext uri="{FF2B5EF4-FFF2-40B4-BE49-F238E27FC236}">
                <a16:creationId xmlns:a16="http://schemas.microsoft.com/office/drawing/2014/main" id="{31534DE1-077D-3141-8F9E-D486CAEC47A5}"/>
              </a:ext>
            </a:extLst>
          </p:cNvPr>
          <p:cNvSpPr>
            <a:spLocks noChangeShapeType="1"/>
          </p:cNvSpPr>
          <p:nvPr/>
        </p:nvSpPr>
        <p:spPr bwMode="auto">
          <a:xfrm>
            <a:off x="10004424" y="303174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0" name="Line 46">
            <a:extLst>
              <a:ext uri="{FF2B5EF4-FFF2-40B4-BE49-F238E27FC236}">
                <a16:creationId xmlns:a16="http://schemas.microsoft.com/office/drawing/2014/main" id="{048E2C16-9942-C640-B6A5-C1AD74B88C26}"/>
              </a:ext>
            </a:extLst>
          </p:cNvPr>
          <p:cNvSpPr>
            <a:spLocks noChangeShapeType="1"/>
          </p:cNvSpPr>
          <p:nvPr/>
        </p:nvSpPr>
        <p:spPr bwMode="auto">
          <a:xfrm flipH="1">
            <a:off x="10004425" y="256938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4" name="Line 46">
            <a:extLst>
              <a:ext uri="{FF2B5EF4-FFF2-40B4-BE49-F238E27FC236}">
                <a16:creationId xmlns:a16="http://schemas.microsoft.com/office/drawing/2014/main" id="{806EFA88-10D9-4C41-B372-B23C80BBC479}"/>
              </a:ext>
            </a:extLst>
          </p:cNvPr>
          <p:cNvSpPr>
            <a:spLocks noChangeShapeType="1"/>
          </p:cNvSpPr>
          <p:nvPr/>
        </p:nvSpPr>
        <p:spPr bwMode="auto">
          <a:xfrm>
            <a:off x="9722150" y="277192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0" name="Rectangle 389">
            <a:extLst>
              <a:ext uri="{FF2B5EF4-FFF2-40B4-BE49-F238E27FC236}">
                <a16:creationId xmlns:a16="http://schemas.microsoft.com/office/drawing/2014/main" id="{9ECC140F-FE1F-CC45-8203-4BE822B99C5A}"/>
              </a:ext>
            </a:extLst>
          </p:cNvPr>
          <p:cNvSpPr/>
          <p:nvPr/>
        </p:nvSpPr>
        <p:spPr>
          <a:xfrm>
            <a:off x="9113369" y="3751392"/>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91" name="Rectangle 390">
            <a:extLst>
              <a:ext uri="{FF2B5EF4-FFF2-40B4-BE49-F238E27FC236}">
                <a16:creationId xmlns:a16="http://schemas.microsoft.com/office/drawing/2014/main" id="{257D1D75-8B0F-AD4E-A31E-AB00003D086A}"/>
              </a:ext>
            </a:extLst>
          </p:cNvPr>
          <p:cNvSpPr/>
          <p:nvPr/>
        </p:nvSpPr>
        <p:spPr>
          <a:xfrm>
            <a:off x="8725252" y="3482513"/>
            <a:ext cx="2213837"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grpSp>
        <p:nvGrpSpPr>
          <p:cNvPr id="426" name="Group 425">
            <a:extLst>
              <a:ext uri="{FF2B5EF4-FFF2-40B4-BE49-F238E27FC236}">
                <a16:creationId xmlns:a16="http://schemas.microsoft.com/office/drawing/2014/main" id="{84C9B3C5-3913-544A-AAC4-1FE994437B8C}"/>
              </a:ext>
            </a:extLst>
          </p:cNvPr>
          <p:cNvGrpSpPr/>
          <p:nvPr/>
        </p:nvGrpSpPr>
        <p:grpSpPr>
          <a:xfrm>
            <a:off x="9234694" y="4114757"/>
            <a:ext cx="352871" cy="308756"/>
            <a:chOff x="-6686550" y="2978151"/>
            <a:chExt cx="1301750" cy="1244600"/>
          </a:xfrm>
          <a:solidFill>
            <a:schemeClr val="tx1"/>
          </a:solidFill>
        </p:grpSpPr>
        <p:sp>
          <p:nvSpPr>
            <p:cNvPr id="427" name="Freeform 50">
              <a:extLst>
                <a:ext uri="{FF2B5EF4-FFF2-40B4-BE49-F238E27FC236}">
                  <a16:creationId xmlns:a16="http://schemas.microsoft.com/office/drawing/2014/main" id="{8F1E699E-CF2C-A142-949B-BE1F89F15A25}"/>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8" name="Freeform 51">
              <a:extLst>
                <a:ext uri="{FF2B5EF4-FFF2-40B4-BE49-F238E27FC236}">
                  <a16:creationId xmlns:a16="http://schemas.microsoft.com/office/drawing/2014/main" id="{3FD28AC1-82A7-AB4B-8D3F-6653A41AC7B8}"/>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9" name="Freeform 52">
              <a:extLst>
                <a:ext uri="{FF2B5EF4-FFF2-40B4-BE49-F238E27FC236}">
                  <a16:creationId xmlns:a16="http://schemas.microsoft.com/office/drawing/2014/main" id="{868277E7-5BD9-B04D-B335-71742B2B702D}"/>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30" name="Freeform 53">
              <a:extLst>
                <a:ext uri="{FF2B5EF4-FFF2-40B4-BE49-F238E27FC236}">
                  <a16:creationId xmlns:a16="http://schemas.microsoft.com/office/drawing/2014/main" id="{997681C6-046D-EF46-9D9D-3DA5A70BF1AB}"/>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431" name="Group 430">
            <a:extLst>
              <a:ext uri="{FF2B5EF4-FFF2-40B4-BE49-F238E27FC236}">
                <a16:creationId xmlns:a16="http://schemas.microsoft.com/office/drawing/2014/main" id="{53E44E2C-22B1-DC4A-A73F-A05517C7DEFB}"/>
              </a:ext>
            </a:extLst>
          </p:cNvPr>
          <p:cNvGrpSpPr/>
          <p:nvPr/>
        </p:nvGrpSpPr>
        <p:grpSpPr>
          <a:xfrm>
            <a:off x="9241686" y="3807631"/>
            <a:ext cx="334861" cy="256171"/>
            <a:chOff x="-12407900" y="363538"/>
            <a:chExt cx="1390650" cy="1131888"/>
          </a:xfrm>
          <a:solidFill>
            <a:schemeClr val="tx1"/>
          </a:solidFill>
        </p:grpSpPr>
        <p:sp>
          <p:nvSpPr>
            <p:cNvPr id="432" name="Freeform 69">
              <a:extLst>
                <a:ext uri="{FF2B5EF4-FFF2-40B4-BE49-F238E27FC236}">
                  <a16:creationId xmlns:a16="http://schemas.microsoft.com/office/drawing/2014/main" id="{B8BBA2B0-38D2-2245-B325-075AAA90E92F}"/>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33" name="Freeform 70">
              <a:extLst>
                <a:ext uri="{FF2B5EF4-FFF2-40B4-BE49-F238E27FC236}">
                  <a16:creationId xmlns:a16="http://schemas.microsoft.com/office/drawing/2014/main" id="{5394B8E1-5DC6-394F-A7EC-440DF1B0A764}"/>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434" name="Line 46">
            <a:extLst>
              <a:ext uri="{FF2B5EF4-FFF2-40B4-BE49-F238E27FC236}">
                <a16:creationId xmlns:a16="http://schemas.microsoft.com/office/drawing/2014/main" id="{01406FC0-65F3-4F4B-BED4-7134D800E6E0}"/>
              </a:ext>
            </a:extLst>
          </p:cNvPr>
          <p:cNvSpPr>
            <a:spLocks noChangeShapeType="1"/>
          </p:cNvSpPr>
          <p:nvPr/>
        </p:nvSpPr>
        <p:spPr bwMode="auto">
          <a:xfrm>
            <a:off x="10004424" y="434348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5" name="Line 46">
            <a:extLst>
              <a:ext uri="{FF2B5EF4-FFF2-40B4-BE49-F238E27FC236}">
                <a16:creationId xmlns:a16="http://schemas.microsoft.com/office/drawing/2014/main" id="{B35FBA57-5A4E-EC46-850F-6E521F9C4F67}"/>
              </a:ext>
            </a:extLst>
          </p:cNvPr>
          <p:cNvSpPr>
            <a:spLocks noChangeShapeType="1"/>
          </p:cNvSpPr>
          <p:nvPr/>
        </p:nvSpPr>
        <p:spPr bwMode="auto">
          <a:xfrm flipH="1">
            <a:off x="10004425" y="388112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6" name="Line 46">
            <a:extLst>
              <a:ext uri="{FF2B5EF4-FFF2-40B4-BE49-F238E27FC236}">
                <a16:creationId xmlns:a16="http://schemas.microsoft.com/office/drawing/2014/main" id="{9949BF1C-6D83-FD42-B707-C4DB23983DEB}"/>
              </a:ext>
            </a:extLst>
          </p:cNvPr>
          <p:cNvSpPr>
            <a:spLocks noChangeShapeType="1"/>
          </p:cNvSpPr>
          <p:nvPr/>
        </p:nvSpPr>
        <p:spPr bwMode="auto">
          <a:xfrm>
            <a:off x="9716855" y="4088401"/>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5" name="Rectangle 484">
            <a:extLst>
              <a:ext uri="{FF2B5EF4-FFF2-40B4-BE49-F238E27FC236}">
                <a16:creationId xmlns:a16="http://schemas.microsoft.com/office/drawing/2014/main" id="{D7F8CDF6-1983-FD43-8687-A20C5F983EDC}"/>
              </a:ext>
            </a:extLst>
          </p:cNvPr>
          <p:cNvSpPr/>
          <p:nvPr/>
        </p:nvSpPr>
        <p:spPr>
          <a:xfrm>
            <a:off x="9114728" y="5084175"/>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486" name="Rectangle 485">
            <a:extLst>
              <a:ext uri="{FF2B5EF4-FFF2-40B4-BE49-F238E27FC236}">
                <a16:creationId xmlns:a16="http://schemas.microsoft.com/office/drawing/2014/main" id="{88D4385A-AC24-DE40-AA36-A88C34B98BE8}"/>
              </a:ext>
            </a:extLst>
          </p:cNvPr>
          <p:cNvSpPr/>
          <p:nvPr/>
        </p:nvSpPr>
        <p:spPr>
          <a:xfrm>
            <a:off x="8722107" y="4815296"/>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grpSp>
        <p:nvGrpSpPr>
          <p:cNvPr id="521" name="Group 520">
            <a:extLst>
              <a:ext uri="{FF2B5EF4-FFF2-40B4-BE49-F238E27FC236}">
                <a16:creationId xmlns:a16="http://schemas.microsoft.com/office/drawing/2014/main" id="{EF4372C2-2BAC-5A4A-871C-453208DE9E74}"/>
              </a:ext>
            </a:extLst>
          </p:cNvPr>
          <p:cNvGrpSpPr/>
          <p:nvPr/>
        </p:nvGrpSpPr>
        <p:grpSpPr>
          <a:xfrm>
            <a:off x="9236053" y="5447540"/>
            <a:ext cx="352871" cy="308756"/>
            <a:chOff x="-6686550" y="2978151"/>
            <a:chExt cx="1301750" cy="1244600"/>
          </a:xfrm>
          <a:solidFill>
            <a:schemeClr val="tx1"/>
          </a:solidFill>
        </p:grpSpPr>
        <p:sp>
          <p:nvSpPr>
            <p:cNvPr id="522" name="Freeform 50">
              <a:extLst>
                <a:ext uri="{FF2B5EF4-FFF2-40B4-BE49-F238E27FC236}">
                  <a16:creationId xmlns:a16="http://schemas.microsoft.com/office/drawing/2014/main" id="{27976C20-C162-7D47-B6C0-7175B81BCA2C}"/>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3" name="Freeform 51">
              <a:extLst>
                <a:ext uri="{FF2B5EF4-FFF2-40B4-BE49-F238E27FC236}">
                  <a16:creationId xmlns:a16="http://schemas.microsoft.com/office/drawing/2014/main" id="{8E3A7A33-BBB5-7A45-86D3-5100DE6A4591}"/>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4" name="Freeform 52">
              <a:extLst>
                <a:ext uri="{FF2B5EF4-FFF2-40B4-BE49-F238E27FC236}">
                  <a16:creationId xmlns:a16="http://schemas.microsoft.com/office/drawing/2014/main" id="{25F9558C-66EE-B74C-9A2D-AE8E1EE0E825}"/>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5" name="Freeform 53">
              <a:extLst>
                <a:ext uri="{FF2B5EF4-FFF2-40B4-BE49-F238E27FC236}">
                  <a16:creationId xmlns:a16="http://schemas.microsoft.com/office/drawing/2014/main" id="{185A35B9-920D-BD46-9066-DF72D5D92183}"/>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26" name="Group 525">
            <a:extLst>
              <a:ext uri="{FF2B5EF4-FFF2-40B4-BE49-F238E27FC236}">
                <a16:creationId xmlns:a16="http://schemas.microsoft.com/office/drawing/2014/main" id="{B61E1B1E-A94D-2341-849B-3398450F4780}"/>
              </a:ext>
            </a:extLst>
          </p:cNvPr>
          <p:cNvGrpSpPr/>
          <p:nvPr/>
        </p:nvGrpSpPr>
        <p:grpSpPr>
          <a:xfrm>
            <a:off x="9243045" y="5140414"/>
            <a:ext cx="334861" cy="256171"/>
            <a:chOff x="-12407900" y="363538"/>
            <a:chExt cx="1390650" cy="1131888"/>
          </a:xfrm>
          <a:solidFill>
            <a:schemeClr val="tx1"/>
          </a:solidFill>
        </p:grpSpPr>
        <p:sp>
          <p:nvSpPr>
            <p:cNvPr id="527" name="Freeform 69">
              <a:extLst>
                <a:ext uri="{FF2B5EF4-FFF2-40B4-BE49-F238E27FC236}">
                  <a16:creationId xmlns:a16="http://schemas.microsoft.com/office/drawing/2014/main" id="{22F89006-9B41-844C-8888-1FD66EB7258E}"/>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8" name="Freeform 70">
              <a:extLst>
                <a:ext uri="{FF2B5EF4-FFF2-40B4-BE49-F238E27FC236}">
                  <a16:creationId xmlns:a16="http://schemas.microsoft.com/office/drawing/2014/main" id="{58763E07-ED63-2B40-806E-D341CB62736E}"/>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30" name="Line 46">
            <a:extLst>
              <a:ext uri="{FF2B5EF4-FFF2-40B4-BE49-F238E27FC236}">
                <a16:creationId xmlns:a16="http://schemas.microsoft.com/office/drawing/2014/main" id="{A8576B00-6B4B-834E-9B9E-9F8FDD5FC234}"/>
              </a:ext>
            </a:extLst>
          </p:cNvPr>
          <p:cNvSpPr>
            <a:spLocks noChangeShapeType="1"/>
          </p:cNvSpPr>
          <p:nvPr/>
        </p:nvSpPr>
        <p:spPr bwMode="auto">
          <a:xfrm flipH="1">
            <a:off x="10005784" y="5213910"/>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1" name="Line 46">
            <a:extLst>
              <a:ext uri="{FF2B5EF4-FFF2-40B4-BE49-F238E27FC236}">
                <a16:creationId xmlns:a16="http://schemas.microsoft.com/office/drawing/2014/main" id="{E5B8D8E7-8475-D145-BEF4-C7D9D3E4EDE7}"/>
              </a:ext>
            </a:extLst>
          </p:cNvPr>
          <p:cNvSpPr>
            <a:spLocks noChangeShapeType="1"/>
          </p:cNvSpPr>
          <p:nvPr/>
        </p:nvSpPr>
        <p:spPr bwMode="auto">
          <a:xfrm>
            <a:off x="9723508" y="5420921"/>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2" name="Group 531">
            <a:extLst>
              <a:ext uri="{FF2B5EF4-FFF2-40B4-BE49-F238E27FC236}">
                <a16:creationId xmlns:a16="http://schemas.microsoft.com/office/drawing/2014/main" id="{CBE35BB1-0083-BE46-B7DC-70FADC020936}"/>
              </a:ext>
            </a:extLst>
          </p:cNvPr>
          <p:cNvGrpSpPr/>
          <p:nvPr/>
        </p:nvGrpSpPr>
        <p:grpSpPr>
          <a:xfrm>
            <a:off x="10264334" y="3701876"/>
            <a:ext cx="351458" cy="351458"/>
            <a:chOff x="25441275" y="-5059363"/>
            <a:chExt cx="3368675" cy="3368675"/>
          </a:xfrm>
          <a:solidFill>
            <a:srgbClr val="000000"/>
          </a:solidFill>
        </p:grpSpPr>
        <p:sp>
          <p:nvSpPr>
            <p:cNvPr id="533" name="Freeform 877">
              <a:extLst>
                <a:ext uri="{FF2B5EF4-FFF2-40B4-BE49-F238E27FC236}">
                  <a16:creationId xmlns:a16="http://schemas.microsoft.com/office/drawing/2014/main" id="{30AD0487-F771-0441-86F1-E0DEF12ADCE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4" name="Freeform 878">
              <a:extLst>
                <a:ext uri="{FF2B5EF4-FFF2-40B4-BE49-F238E27FC236}">
                  <a16:creationId xmlns:a16="http://schemas.microsoft.com/office/drawing/2014/main" id="{B59A98F0-5037-6C49-A395-9D8995A40213}"/>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5" name="Freeform 879">
              <a:extLst>
                <a:ext uri="{FF2B5EF4-FFF2-40B4-BE49-F238E27FC236}">
                  <a16:creationId xmlns:a16="http://schemas.microsoft.com/office/drawing/2014/main" id="{71AFBB1F-FE65-4D4C-A156-5FF79C501C0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6" name="Freeform 880">
              <a:extLst>
                <a:ext uri="{FF2B5EF4-FFF2-40B4-BE49-F238E27FC236}">
                  <a16:creationId xmlns:a16="http://schemas.microsoft.com/office/drawing/2014/main" id="{47E7AAEF-708E-BA40-BC22-66CD0E93A85C}"/>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37" name="Line 46">
            <a:extLst>
              <a:ext uri="{FF2B5EF4-FFF2-40B4-BE49-F238E27FC236}">
                <a16:creationId xmlns:a16="http://schemas.microsoft.com/office/drawing/2014/main" id="{36E62B2C-CC0B-6049-868B-3A8F07FD56EA}"/>
              </a:ext>
            </a:extLst>
          </p:cNvPr>
          <p:cNvSpPr>
            <a:spLocks noChangeShapeType="1"/>
          </p:cNvSpPr>
          <p:nvPr/>
        </p:nvSpPr>
        <p:spPr bwMode="auto">
          <a:xfrm>
            <a:off x="10002605" y="386951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8" name="Group 537">
            <a:extLst>
              <a:ext uri="{FF2B5EF4-FFF2-40B4-BE49-F238E27FC236}">
                <a16:creationId xmlns:a16="http://schemas.microsoft.com/office/drawing/2014/main" id="{1DD2BAAE-A10A-2142-A729-ECD5C215EFF2}"/>
              </a:ext>
            </a:extLst>
          </p:cNvPr>
          <p:cNvGrpSpPr/>
          <p:nvPr/>
        </p:nvGrpSpPr>
        <p:grpSpPr>
          <a:xfrm>
            <a:off x="10271368" y="5038181"/>
            <a:ext cx="351458" cy="351458"/>
            <a:chOff x="25441275" y="-5059363"/>
            <a:chExt cx="3368675" cy="3368675"/>
          </a:xfrm>
          <a:solidFill>
            <a:srgbClr val="000000"/>
          </a:solidFill>
        </p:grpSpPr>
        <p:sp>
          <p:nvSpPr>
            <p:cNvPr id="539" name="Freeform 877">
              <a:extLst>
                <a:ext uri="{FF2B5EF4-FFF2-40B4-BE49-F238E27FC236}">
                  <a16:creationId xmlns:a16="http://schemas.microsoft.com/office/drawing/2014/main" id="{798A70E6-7ACF-A141-82F3-623698A2392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0" name="Freeform 878">
              <a:extLst>
                <a:ext uri="{FF2B5EF4-FFF2-40B4-BE49-F238E27FC236}">
                  <a16:creationId xmlns:a16="http://schemas.microsoft.com/office/drawing/2014/main" id="{D26C3467-356F-FE4D-A260-DA01F49CDB5B}"/>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1" name="Freeform 879">
              <a:extLst>
                <a:ext uri="{FF2B5EF4-FFF2-40B4-BE49-F238E27FC236}">
                  <a16:creationId xmlns:a16="http://schemas.microsoft.com/office/drawing/2014/main" id="{A266BDDF-F4E1-0A4C-9A77-C8C65B9A5063}"/>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2" name="Freeform 880">
              <a:extLst>
                <a:ext uri="{FF2B5EF4-FFF2-40B4-BE49-F238E27FC236}">
                  <a16:creationId xmlns:a16="http://schemas.microsoft.com/office/drawing/2014/main" id="{893B971E-77D7-2E47-995F-B759D37990FA}"/>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3" name="Line 46">
            <a:extLst>
              <a:ext uri="{FF2B5EF4-FFF2-40B4-BE49-F238E27FC236}">
                <a16:creationId xmlns:a16="http://schemas.microsoft.com/office/drawing/2014/main" id="{AA184582-2041-FD44-BEFA-FCB03B2899A5}"/>
              </a:ext>
            </a:extLst>
          </p:cNvPr>
          <p:cNvSpPr>
            <a:spLocks noChangeShapeType="1"/>
          </p:cNvSpPr>
          <p:nvPr/>
        </p:nvSpPr>
        <p:spPr bwMode="auto">
          <a:xfrm>
            <a:off x="10009639" y="5213910"/>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44" name="Group 543">
            <a:extLst>
              <a:ext uri="{FF2B5EF4-FFF2-40B4-BE49-F238E27FC236}">
                <a16:creationId xmlns:a16="http://schemas.microsoft.com/office/drawing/2014/main" id="{0A72D89A-D059-C94F-A5D5-A59F8922DD2E}"/>
              </a:ext>
            </a:extLst>
          </p:cNvPr>
          <p:cNvGrpSpPr/>
          <p:nvPr/>
        </p:nvGrpSpPr>
        <p:grpSpPr>
          <a:xfrm>
            <a:off x="10271368" y="5521856"/>
            <a:ext cx="351458" cy="351458"/>
            <a:chOff x="25441275" y="-5059363"/>
            <a:chExt cx="3368675" cy="3368675"/>
          </a:xfrm>
          <a:solidFill>
            <a:srgbClr val="000000"/>
          </a:solidFill>
        </p:grpSpPr>
        <p:sp>
          <p:nvSpPr>
            <p:cNvPr id="545" name="Freeform 877">
              <a:extLst>
                <a:ext uri="{FF2B5EF4-FFF2-40B4-BE49-F238E27FC236}">
                  <a16:creationId xmlns:a16="http://schemas.microsoft.com/office/drawing/2014/main" id="{A6AB70CB-4B56-3943-9E86-4C758A14684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6" name="Freeform 878">
              <a:extLst>
                <a:ext uri="{FF2B5EF4-FFF2-40B4-BE49-F238E27FC236}">
                  <a16:creationId xmlns:a16="http://schemas.microsoft.com/office/drawing/2014/main" id="{961FF96E-916A-DD4A-A83B-E0812EFB41C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7" name="Freeform 879">
              <a:extLst>
                <a:ext uri="{FF2B5EF4-FFF2-40B4-BE49-F238E27FC236}">
                  <a16:creationId xmlns:a16="http://schemas.microsoft.com/office/drawing/2014/main" id="{C306116F-2ED9-DE49-9A4A-15D23E7649B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8" name="Freeform 880">
              <a:extLst>
                <a:ext uri="{FF2B5EF4-FFF2-40B4-BE49-F238E27FC236}">
                  <a16:creationId xmlns:a16="http://schemas.microsoft.com/office/drawing/2014/main" id="{2B179DDC-674E-C248-97F2-062FD02F386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9" name="Line 46">
            <a:extLst>
              <a:ext uri="{FF2B5EF4-FFF2-40B4-BE49-F238E27FC236}">
                <a16:creationId xmlns:a16="http://schemas.microsoft.com/office/drawing/2014/main" id="{CD0B351B-5F6C-7342-8223-4B64C0F6D1F9}"/>
              </a:ext>
            </a:extLst>
          </p:cNvPr>
          <p:cNvSpPr>
            <a:spLocks noChangeShapeType="1"/>
          </p:cNvSpPr>
          <p:nvPr/>
        </p:nvSpPr>
        <p:spPr bwMode="auto">
          <a:xfrm>
            <a:off x="10002605" y="568949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B8EE54BE-BB87-D141-B102-634770EE366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2764747"/>
            <a:ext cx="533989" cy="533989"/>
          </a:xfrm>
          <a:prstGeom prst="rect">
            <a:avLst/>
          </a:prstGeom>
        </p:spPr>
      </p:pic>
      <p:pic>
        <p:nvPicPr>
          <p:cNvPr id="282" name="Picture 281">
            <a:extLst>
              <a:ext uri="{FF2B5EF4-FFF2-40B4-BE49-F238E27FC236}">
                <a16:creationId xmlns:a16="http://schemas.microsoft.com/office/drawing/2014/main" id="{7A537B2B-3EA5-3141-A4D7-DE70DFCCDF8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79117" y="4073014"/>
            <a:ext cx="533989" cy="533989"/>
          </a:xfrm>
          <a:prstGeom prst="rect">
            <a:avLst/>
          </a:prstGeom>
        </p:spPr>
      </p:pic>
      <p:sp>
        <p:nvSpPr>
          <p:cNvPr id="283" name="Rectangle 282">
            <a:extLst>
              <a:ext uri="{FF2B5EF4-FFF2-40B4-BE49-F238E27FC236}">
                <a16:creationId xmlns:a16="http://schemas.microsoft.com/office/drawing/2014/main" id="{56C7D94A-E457-4745-ABF6-98FAD81D4EA3}"/>
              </a:ext>
            </a:extLst>
          </p:cNvPr>
          <p:cNvSpPr/>
          <p:nvPr/>
        </p:nvSpPr>
        <p:spPr>
          <a:xfrm>
            <a:off x="9116296" y="530224"/>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284" name="Group 283">
            <a:extLst>
              <a:ext uri="{FF2B5EF4-FFF2-40B4-BE49-F238E27FC236}">
                <a16:creationId xmlns:a16="http://schemas.microsoft.com/office/drawing/2014/main" id="{FACB2337-D304-BE43-8E8B-D19F628D7081}"/>
              </a:ext>
            </a:extLst>
          </p:cNvPr>
          <p:cNvGrpSpPr/>
          <p:nvPr/>
        </p:nvGrpSpPr>
        <p:grpSpPr>
          <a:xfrm>
            <a:off x="9237621" y="893589"/>
            <a:ext cx="352871" cy="308756"/>
            <a:chOff x="-6686550" y="2978151"/>
            <a:chExt cx="1301750" cy="1244600"/>
          </a:xfrm>
          <a:solidFill>
            <a:schemeClr val="tx1"/>
          </a:solidFill>
        </p:grpSpPr>
        <p:sp>
          <p:nvSpPr>
            <p:cNvPr id="285" name="Freeform 50">
              <a:extLst>
                <a:ext uri="{FF2B5EF4-FFF2-40B4-BE49-F238E27FC236}">
                  <a16:creationId xmlns:a16="http://schemas.microsoft.com/office/drawing/2014/main" id="{A9C4B446-C956-4841-8D79-61DB588B0DB4}"/>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86" name="Freeform 51">
              <a:extLst>
                <a:ext uri="{FF2B5EF4-FFF2-40B4-BE49-F238E27FC236}">
                  <a16:creationId xmlns:a16="http://schemas.microsoft.com/office/drawing/2014/main" id="{E1560C51-28E2-124A-AD6A-9B9BF6288CD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87" name="Freeform 52">
              <a:extLst>
                <a:ext uri="{FF2B5EF4-FFF2-40B4-BE49-F238E27FC236}">
                  <a16:creationId xmlns:a16="http://schemas.microsoft.com/office/drawing/2014/main" id="{A8E2B345-8D38-B74A-84AA-70F942FE734F}"/>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88" name="Freeform 53">
              <a:extLst>
                <a:ext uri="{FF2B5EF4-FFF2-40B4-BE49-F238E27FC236}">
                  <a16:creationId xmlns:a16="http://schemas.microsoft.com/office/drawing/2014/main" id="{5CB552EB-6EE7-334F-811F-9D7A097DC693}"/>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89" name="Group 288">
            <a:extLst>
              <a:ext uri="{FF2B5EF4-FFF2-40B4-BE49-F238E27FC236}">
                <a16:creationId xmlns:a16="http://schemas.microsoft.com/office/drawing/2014/main" id="{9A478F65-44BA-5A4A-BEF5-D40A3D216177}"/>
              </a:ext>
            </a:extLst>
          </p:cNvPr>
          <p:cNvGrpSpPr/>
          <p:nvPr/>
        </p:nvGrpSpPr>
        <p:grpSpPr>
          <a:xfrm>
            <a:off x="9244613" y="586463"/>
            <a:ext cx="334861" cy="256171"/>
            <a:chOff x="-12407900" y="363538"/>
            <a:chExt cx="1390650" cy="1131888"/>
          </a:xfrm>
          <a:solidFill>
            <a:schemeClr val="tx1"/>
          </a:solidFill>
        </p:grpSpPr>
        <p:sp>
          <p:nvSpPr>
            <p:cNvPr id="290" name="Freeform 69">
              <a:extLst>
                <a:ext uri="{FF2B5EF4-FFF2-40B4-BE49-F238E27FC236}">
                  <a16:creationId xmlns:a16="http://schemas.microsoft.com/office/drawing/2014/main" id="{4260E64F-EEF7-D94D-97D9-E817787870D1}"/>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91" name="Freeform 70">
              <a:extLst>
                <a:ext uri="{FF2B5EF4-FFF2-40B4-BE49-F238E27FC236}">
                  <a16:creationId xmlns:a16="http://schemas.microsoft.com/office/drawing/2014/main" id="{0D44BCD9-E8C6-AE49-A389-D29329F87905}"/>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94" name="Line 46">
            <a:extLst>
              <a:ext uri="{FF2B5EF4-FFF2-40B4-BE49-F238E27FC236}">
                <a16:creationId xmlns:a16="http://schemas.microsoft.com/office/drawing/2014/main" id="{ECAB49AE-2478-214C-9A1C-4DCA710E113D}"/>
              </a:ext>
            </a:extLst>
          </p:cNvPr>
          <p:cNvSpPr>
            <a:spLocks noChangeShapeType="1"/>
          </p:cNvSpPr>
          <p:nvPr/>
        </p:nvSpPr>
        <p:spPr bwMode="auto">
          <a:xfrm flipH="1">
            <a:off x="10007352" y="659959"/>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7" name="Line 46">
            <a:extLst>
              <a:ext uri="{FF2B5EF4-FFF2-40B4-BE49-F238E27FC236}">
                <a16:creationId xmlns:a16="http://schemas.microsoft.com/office/drawing/2014/main" id="{B56B2985-7A0C-744C-9A80-7EFBD6F14F13}"/>
              </a:ext>
            </a:extLst>
          </p:cNvPr>
          <p:cNvSpPr>
            <a:spLocks noChangeShapeType="1"/>
          </p:cNvSpPr>
          <p:nvPr/>
        </p:nvSpPr>
        <p:spPr bwMode="auto">
          <a:xfrm>
            <a:off x="9725076" y="86697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98" name="Group 297">
            <a:extLst>
              <a:ext uri="{FF2B5EF4-FFF2-40B4-BE49-F238E27FC236}">
                <a16:creationId xmlns:a16="http://schemas.microsoft.com/office/drawing/2014/main" id="{8DC08FA3-C2E9-264C-96AB-B7C485FB7064}"/>
              </a:ext>
            </a:extLst>
          </p:cNvPr>
          <p:cNvGrpSpPr/>
          <p:nvPr/>
        </p:nvGrpSpPr>
        <p:grpSpPr>
          <a:xfrm>
            <a:off x="10272936" y="484230"/>
            <a:ext cx="351458" cy="351458"/>
            <a:chOff x="25441275" y="-5059363"/>
            <a:chExt cx="3368675" cy="3368675"/>
          </a:xfrm>
          <a:solidFill>
            <a:srgbClr val="000000"/>
          </a:solidFill>
        </p:grpSpPr>
        <p:sp>
          <p:nvSpPr>
            <p:cNvPr id="303" name="Freeform 877">
              <a:extLst>
                <a:ext uri="{FF2B5EF4-FFF2-40B4-BE49-F238E27FC236}">
                  <a16:creationId xmlns:a16="http://schemas.microsoft.com/office/drawing/2014/main" id="{B6C325B4-F14D-404D-9B08-7D48A4EE66F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4" name="Freeform 878">
              <a:extLst>
                <a:ext uri="{FF2B5EF4-FFF2-40B4-BE49-F238E27FC236}">
                  <a16:creationId xmlns:a16="http://schemas.microsoft.com/office/drawing/2014/main" id="{0F6C0562-B92B-A842-A7A8-00ABA3AD245F}"/>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5" name="Freeform 879">
              <a:extLst>
                <a:ext uri="{FF2B5EF4-FFF2-40B4-BE49-F238E27FC236}">
                  <a16:creationId xmlns:a16="http://schemas.microsoft.com/office/drawing/2014/main" id="{0D322381-3954-1F42-8C9D-5CA290BA5B89}"/>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6" name="Freeform 880">
              <a:extLst>
                <a:ext uri="{FF2B5EF4-FFF2-40B4-BE49-F238E27FC236}">
                  <a16:creationId xmlns:a16="http://schemas.microsoft.com/office/drawing/2014/main" id="{A04FD252-FBC7-5A4D-A475-9DA0A1A75D82}"/>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07" name="Line 46">
            <a:extLst>
              <a:ext uri="{FF2B5EF4-FFF2-40B4-BE49-F238E27FC236}">
                <a16:creationId xmlns:a16="http://schemas.microsoft.com/office/drawing/2014/main" id="{3DB70642-2682-DB4B-A870-7C6F8B89015F}"/>
              </a:ext>
            </a:extLst>
          </p:cNvPr>
          <p:cNvSpPr>
            <a:spLocks noChangeShapeType="1"/>
          </p:cNvSpPr>
          <p:nvPr/>
        </p:nvSpPr>
        <p:spPr bwMode="auto">
          <a:xfrm>
            <a:off x="10011207" y="659959"/>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3" name="Line 46">
            <a:extLst>
              <a:ext uri="{FF2B5EF4-FFF2-40B4-BE49-F238E27FC236}">
                <a16:creationId xmlns:a16="http://schemas.microsoft.com/office/drawing/2014/main" id="{8082AF27-A1C1-4D4D-8F7B-BFAE7435625D}"/>
              </a:ext>
            </a:extLst>
          </p:cNvPr>
          <p:cNvSpPr>
            <a:spLocks noChangeShapeType="1"/>
          </p:cNvSpPr>
          <p:nvPr/>
        </p:nvSpPr>
        <p:spPr bwMode="auto">
          <a:xfrm>
            <a:off x="10004173" y="1135542"/>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1" name="Rectangle 260">
            <a:extLst>
              <a:ext uri="{FF2B5EF4-FFF2-40B4-BE49-F238E27FC236}">
                <a16:creationId xmlns:a16="http://schemas.microsoft.com/office/drawing/2014/main" id="{2167BDC2-57C0-2A4C-9D97-C92C2DEB4B8F}"/>
              </a:ext>
            </a:extLst>
          </p:cNvPr>
          <p:cNvSpPr/>
          <p:nvPr/>
        </p:nvSpPr>
        <p:spPr>
          <a:xfrm>
            <a:off x="2375706" y="5275626"/>
            <a:ext cx="1339463" cy="449790"/>
          </a:xfrm>
          <a:prstGeom prst="rect">
            <a:avLst/>
          </a:prstGeom>
          <a:pattFill prst="pct5">
            <a:fgClr>
              <a:schemeClr val="tx1"/>
            </a:fgClr>
            <a:bgClr>
              <a:schemeClr val="bg1"/>
            </a:bgClr>
          </a:patt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73737"/>
              </a:solidFill>
              <a:effectLst/>
              <a:uLnTx/>
              <a:uFillTx/>
              <a:latin typeface="Arial Narrow"/>
              <a:ea typeface="+mn-ea"/>
              <a:cs typeface="+mn-cs"/>
            </a:endParaRPr>
          </a:p>
        </p:txBody>
      </p:sp>
      <p:sp>
        <p:nvSpPr>
          <p:cNvPr id="262" name="Rectangle 261">
            <a:extLst>
              <a:ext uri="{FF2B5EF4-FFF2-40B4-BE49-F238E27FC236}">
                <a16:creationId xmlns:a16="http://schemas.microsoft.com/office/drawing/2014/main" id="{7D565552-CFF6-A842-A413-9DEE2CA61A14}"/>
              </a:ext>
            </a:extLst>
          </p:cNvPr>
          <p:cNvSpPr/>
          <p:nvPr/>
        </p:nvSpPr>
        <p:spPr>
          <a:xfrm>
            <a:off x="2314720" y="5285569"/>
            <a:ext cx="1461433"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73737"/>
                </a:solidFill>
                <a:effectLst/>
                <a:uLnTx/>
                <a:uFillTx/>
                <a:latin typeface="Arial Narrow"/>
                <a:ea typeface="+mn-ea"/>
                <a:cs typeface="+mn-cs"/>
              </a:rPr>
              <a:t>Multi-Vendor Security Inspection Tools</a:t>
            </a:r>
          </a:p>
        </p:txBody>
      </p:sp>
      <p:sp>
        <p:nvSpPr>
          <p:cNvPr id="263" name="Line 46">
            <a:extLst>
              <a:ext uri="{FF2B5EF4-FFF2-40B4-BE49-F238E27FC236}">
                <a16:creationId xmlns:a16="http://schemas.microsoft.com/office/drawing/2014/main" id="{60828DAB-CA1C-D842-A61F-3F6642C1DBE5}"/>
              </a:ext>
            </a:extLst>
          </p:cNvPr>
          <p:cNvSpPr>
            <a:spLocks noChangeShapeType="1"/>
          </p:cNvSpPr>
          <p:nvPr/>
        </p:nvSpPr>
        <p:spPr bwMode="auto">
          <a:xfrm flipH="1">
            <a:off x="3009066" y="5213910"/>
            <a:ext cx="0" cy="61716"/>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4" name="Picture 263">
            <a:extLst>
              <a:ext uri="{FF2B5EF4-FFF2-40B4-BE49-F238E27FC236}">
                <a16:creationId xmlns:a16="http://schemas.microsoft.com/office/drawing/2014/main" id="{44474FC1-5E7F-C04D-80DD-7E632DA8FB53}"/>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2904831"/>
            <a:ext cx="203440" cy="213832"/>
          </a:xfrm>
          <a:prstGeom prst="rect">
            <a:avLst/>
          </a:prstGeom>
        </p:spPr>
      </p:pic>
      <p:pic>
        <p:nvPicPr>
          <p:cNvPr id="268" name="Picture 267">
            <a:extLst>
              <a:ext uri="{FF2B5EF4-FFF2-40B4-BE49-F238E27FC236}">
                <a16:creationId xmlns:a16="http://schemas.microsoft.com/office/drawing/2014/main" id="{242542B1-8EBA-3740-BB4D-472656B01AB6}"/>
              </a:ext>
            </a:extLst>
          </p:cNvPr>
          <p:cNvPicPr>
            <a:picLocks noChangeAspect="1"/>
          </p:cNvPicPr>
          <p:nvPr/>
        </p:nvPicPr>
        <p:blipFill rotWithShape="1">
          <a:blip r:embed="rId14" cstate="email">
            <a:extLst>
              <a:ext uri="{BEBA8EAE-BF5A-486C-A8C5-ECC9F3942E4B}">
                <a14:imgProps xmlns:a14="http://schemas.microsoft.com/office/drawing/2010/main">
                  <a14:imgLayer r:embed="rId16">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4207938"/>
            <a:ext cx="203440" cy="213832"/>
          </a:xfrm>
          <a:prstGeom prst="rect">
            <a:avLst/>
          </a:prstGeom>
        </p:spPr>
      </p:pic>
      <p:pic>
        <p:nvPicPr>
          <p:cNvPr id="269" name="Picture 268">
            <a:extLst>
              <a:ext uri="{FF2B5EF4-FFF2-40B4-BE49-F238E27FC236}">
                <a16:creationId xmlns:a16="http://schemas.microsoft.com/office/drawing/2014/main" id="{A4467E9B-43EF-EA44-8175-8FE5A650BF5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838142"/>
            <a:ext cx="533989" cy="533989"/>
          </a:xfrm>
          <a:prstGeom prst="rect">
            <a:avLst/>
          </a:prstGeom>
        </p:spPr>
      </p:pic>
      <p:pic>
        <p:nvPicPr>
          <p:cNvPr id="271" name="Picture 270">
            <a:extLst>
              <a:ext uri="{FF2B5EF4-FFF2-40B4-BE49-F238E27FC236}">
                <a16:creationId xmlns:a16="http://schemas.microsoft.com/office/drawing/2014/main" id="{AF36F4E7-9FD4-DD45-9226-27FDFDEB24A3}"/>
              </a:ext>
            </a:extLst>
          </p:cNvPr>
          <p:cNvPicPr>
            <a:picLocks noChangeAspect="1"/>
          </p:cNvPicPr>
          <p:nvPr/>
        </p:nvPicPr>
        <p:blipFill rotWithShape="1">
          <a:blip r:embed="rId14" cstate="email">
            <a:extLst>
              <a:ext uri="{BEBA8EAE-BF5A-486C-A8C5-ECC9F3942E4B}">
                <a14:imgProps xmlns:a14="http://schemas.microsoft.com/office/drawing/2010/main">
                  <a14:imgLayer r:embed="rId17">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7648" y="973066"/>
            <a:ext cx="203440" cy="213832"/>
          </a:xfrm>
          <a:prstGeom prst="rect">
            <a:avLst/>
          </a:prstGeom>
        </p:spPr>
      </p:pic>
      <p:pic>
        <p:nvPicPr>
          <p:cNvPr id="272" name="Graphic 271">
            <a:extLst>
              <a:ext uri="{FF2B5EF4-FFF2-40B4-BE49-F238E27FC236}">
                <a16:creationId xmlns:a16="http://schemas.microsoft.com/office/drawing/2014/main" id="{99B7EC66-6E19-9E49-A520-D24138FFDCEE}"/>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901018" y="2292736"/>
            <a:ext cx="295790" cy="295790"/>
          </a:xfrm>
          <a:prstGeom prst="rect">
            <a:avLst/>
          </a:prstGeom>
        </p:spPr>
      </p:pic>
      <p:sp>
        <p:nvSpPr>
          <p:cNvPr id="279" name="Freeform 7">
            <a:extLst>
              <a:ext uri="{FF2B5EF4-FFF2-40B4-BE49-F238E27FC236}">
                <a16:creationId xmlns:a16="http://schemas.microsoft.com/office/drawing/2014/main" id="{851BC4AB-646D-9A4A-ADFD-F746D1D0EC91}"/>
              </a:ext>
            </a:extLst>
          </p:cNvPr>
          <p:cNvSpPr>
            <a:spLocks noEditPoints="1"/>
          </p:cNvSpPr>
          <p:nvPr/>
        </p:nvSpPr>
        <p:spPr bwMode="auto">
          <a:xfrm>
            <a:off x="1919224" y="2358433"/>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0" name="Graphic 1184">
            <a:extLst>
              <a:ext uri="{FF2B5EF4-FFF2-40B4-BE49-F238E27FC236}">
                <a16:creationId xmlns:a16="http://schemas.microsoft.com/office/drawing/2014/main" id="{E336273A-9E1B-7C45-BDEE-7B78DF96143A}"/>
              </a:ext>
            </a:extLst>
          </p:cNvPr>
          <p:cNvSpPr/>
          <p:nvPr/>
        </p:nvSpPr>
        <p:spPr>
          <a:xfrm>
            <a:off x="2040678" y="2398651"/>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1" name="Rectangle 280">
            <a:extLst>
              <a:ext uri="{FF2B5EF4-FFF2-40B4-BE49-F238E27FC236}">
                <a16:creationId xmlns:a16="http://schemas.microsoft.com/office/drawing/2014/main" id="{2E2B0561-9332-704C-B2EB-186571C57A15}"/>
              </a:ext>
            </a:extLst>
          </p:cNvPr>
          <p:cNvSpPr/>
          <p:nvPr/>
        </p:nvSpPr>
        <p:spPr>
          <a:xfrm>
            <a:off x="9013424" y="2153047"/>
            <a:ext cx="134684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Development VPC</a:t>
            </a:r>
          </a:p>
        </p:txBody>
      </p:sp>
      <p:sp>
        <p:nvSpPr>
          <p:cNvPr id="317" name="Rectangle 316">
            <a:extLst>
              <a:ext uri="{FF2B5EF4-FFF2-40B4-BE49-F238E27FC236}">
                <a16:creationId xmlns:a16="http://schemas.microsoft.com/office/drawing/2014/main" id="{0EF57BD7-2D50-6C4C-8AE5-2265C38E4003}"/>
              </a:ext>
            </a:extLst>
          </p:cNvPr>
          <p:cNvSpPr/>
          <p:nvPr/>
        </p:nvSpPr>
        <p:spPr>
          <a:xfrm>
            <a:off x="9023019" y="3492876"/>
            <a:ext cx="7906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Pilot VPC</a:t>
            </a:r>
          </a:p>
        </p:txBody>
      </p:sp>
      <p:sp>
        <p:nvSpPr>
          <p:cNvPr id="318" name="Rectangle 317">
            <a:extLst>
              <a:ext uri="{FF2B5EF4-FFF2-40B4-BE49-F238E27FC236}">
                <a16:creationId xmlns:a16="http://schemas.microsoft.com/office/drawing/2014/main" id="{85E37F62-F9F7-FA49-9190-F0BD0774F9DA}"/>
              </a:ext>
            </a:extLst>
          </p:cNvPr>
          <p:cNvSpPr/>
          <p:nvPr/>
        </p:nvSpPr>
        <p:spPr>
          <a:xfrm>
            <a:off x="9018300" y="4818903"/>
            <a:ext cx="118974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Production VPC</a:t>
            </a:r>
          </a:p>
        </p:txBody>
      </p:sp>
      <p:pic>
        <p:nvPicPr>
          <p:cNvPr id="319" name="Graphic 318">
            <a:extLst>
              <a:ext uri="{FF2B5EF4-FFF2-40B4-BE49-F238E27FC236}">
                <a16:creationId xmlns:a16="http://schemas.microsoft.com/office/drawing/2014/main" id="{653AD278-4925-E549-A304-1FFCFC5F506D}"/>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29091" y="2161640"/>
            <a:ext cx="295790" cy="295790"/>
          </a:xfrm>
          <a:prstGeom prst="rect">
            <a:avLst/>
          </a:prstGeom>
        </p:spPr>
      </p:pic>
      <p:sp>
        <p:nvSpPr>
          <p:cNvPr id="320" name="Freeform 7">
            <a:extLst>
              <a:ext uri="{FF2B5EF4-FFF2-40B4-BE49-F238E27FC236}">
                <a16:creationId xmlns:a16="http://schemas.microsoft.com/office/drawing/2014/main" id="{64C88527-D48D-6F47-95BF-F6C85CA2E1D0}"/>
              </a:ext>
            </a:extLst>
          </p:cNvPr>
          <p:cNvSpPr>
            <a:spLocks noEditPoints="1"/>
          </p:cNvSpPr>
          <p:nvPr/>
        </p:nvSpPr>
        <p:spPr bwMode="auto">
          <a:xfrm>
            <a:off x="8747297" y="2227337"/>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1" name="Graphic 1184">
            <a:extLst>
              <a:ext uri="{FF2B5EF4-FFF2-40B4-BE49-F238E27FC236}">
                <a16:creationId xmlns:a16="http://schemas.microsoft.com/office/drawing/2014/main" id="{095E5EB2-A952-D846-87B5-F7ED8B4AB4DE}"/>
              </a:ext>
            </a:extLst>
          </p:cNvPr>
          <p:cNvSpPr/>
          <p:nvPr/>
        </p:nvSpPr>
        <p:spPr>
          <a:xfrm>
            <a:off x="8868751" y="2267555"/>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2" name="Group 1">
            <a:extLst>
              <a:ext uri="{FF2B5EF4-FFF2-40B4-BE49-F238E27FC236}">
                <a16:creationId xmlns:a16="http://schemas.microsoft.com/office/drawing/2014/main" id="{AD79C084-8837-6243-AD7E-2EB3A46F9DA7}"/>
              </a:ext>
            </a:extLst>
          </p:cNvPr>
          <p:cNvGrpSpPr/>
          <p:nvPr/>
        </p:nvGrpSpPr>
        <p:grpSpPr>
          <a:xfrm>
            <a:off x="8729091" y="4824490"/>
            <a:ext cx="295790" cy="295790"/>
            <a:chOff x="8289289" y="3908587"/>
            <a:chExt cx="295790" cy="295790"/>
          </a:xfrm>
        </p:grpSpPr>
        <p:pic>
          <p:nvPicPr>
            <p:cNvPr id="322" name="Graphic 321">
              <a:extLst>
                <a:ext uri="{FF2B5EF4-FFF2-40B4-BE49-F238E27FC236}">
                  <a16:creationId xmlns:a16="http://schemas.microsoft.com/office/drawing/2014/main" id="{600A6FF8-04F8-4345-8D5A-E7A2472C4E20}"/>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9289" y="3908587"/>
              <a:ext cx="295790" cy="295790"/>
            </a:xfrm>
            <a:prstGeom prst="rect">
              <a:avLst/>
            </a:prstGeom>
          </p:spPr>
        </p:pic>
        <p:sp>
          <p:nvSpPr>
            <p:cNvPr id="323" name="Freeform 7">
              <a:extLst>
                <a:ext uri="{FF2B5EF4-FFF2-40B4-BE49-F238E27FC236}">
                  <a16:creationId xmlns:a16="http://schemas.microsoft.com/office/drawing/2014/main" id="{7485684E-0588-724D-A762-DD965D52478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4" name="Graphic 1184">
              <a:extLst>
                <a:ext uri="{FF2B5EF4-FFF2-40B4-BE49-F238E27FC236}">
                  <a16:creationId xmlns:a16="http://schemas.microsoft.com/office/drawing/2014/main" id="{F2AB183D-782E-FB4A-8B3E-A4554865C913}"/>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325" name="Group 324">
            <a:extLst>
              <a:ext uri="{FF2B5EF4-FFF2-40B4-BE49-F238E27FC236}">
                <a16:creationId xmlns:a16="http://schemas.microsoft.com/office/drawing/2014/main" id="{9A5DA43E-8310-344B-B59E-8F412B8522BC}"/>
              </a:ext>
            </a:extLst>
          </p:cNvPr>
          <p:cNvGrpSpPr/>
          <p:nvPr/>
        </p:nvGrpSpPr>
        <p:grpSpPr>
          <a:xfrm>
            <a:off x="8730914" y="3492876"/>
            <a:ext cx="295790" cy="295790"/>
            <a:chOff x="8289289" y="3908587"/>
            <a:chExt cx="295790" cy="295790"/>
          </a:xfrm>
        </p:grpSpPr>
        <p:pic>
          <p:nvPicPr>
            <p:cNvPr id="326" name="Graphic 325">
              <a:extLst>
                <a:ext uri="{FF2B5EF4-FFF2-40B4-BE49-F238E27FC236}">
                  <a16:creationId xmlns:a16="http://schemas.microsoft.com/office/drawing/2014/main" id="{4AB1EFA7-DE86-E645-A76A-2E84764CA697}"/>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9289" y="3908587"/>
              <a:ext cx="295790" cy="295790"/>
            </a:xfrm>
            <a:prstGeom prst="rect">
              <a:avLst/>
            </a:prstGeom>
          </p:spPr>
        </p:pic>
        <p:sp>
          <p:nvSpPr>
            <p:cNvPr id="327" name="Freeform 7">
              <a:extLst>
                <a:ext uri="{FF2B5EF4-FFF2-40B4-BE49-F238E27FC236}">
                  <a16:creationId xmlns:a16="http://schemas.microsoft.com/office/drawing/2014/main" id="{C665256C-F461-154B-BA74-54EC63AB8A2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8" name="Graphic 1184">
              <a:extLst>
                <a:ext uri="{FF2B5EF4-FFF2-40B4-BE49-F238E27FC236}">
                  <a16:creationId xmlns:a16="http://schemas.microsoft.com/office/drawing/2014/main" id="{021B1FDA-674D-DA4B-A213-529C43B6767E}"/>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1" name="Group 10">
            <a:extLst>
              <a:ext uri="{FF2B5EF4-FFF2-40B4-BE49-F238E27FC236}">
                <a16:creationId xmlns:a16="http://schemas.microsoft.com/office/drawing/2014/main" id="{921CD1C0-0973-A342-9A47-038EF30811BD}"/>
              </a:ext>
            </a:extLst>
          </p:cNvPr>
          <p:cNvGrpSpPr/>
          <p:nvPr/>
        </p:nvGrpSpPr>
        <p:grpSpPr>
          <a:xfrm>
            <a:off x="5754294" y="4100374"/>
            <a:ext cx="1258908" cy="2651589"/>
            <a:chOff x="5754294" y="3396749"/>
            <a:chExt cx="1258908" cy="2651589"/>
          </a:xfrm>
        </p:grpSpPr>
        <p:sp>
          <p:nvSpPr>
            <p:cNvPr id="210" name="Rectangle 209">
              <a:extLst>
                <a:ext uri="{FF2B5EF4-FFF2-40B4-BE49-F238E27FC236}">
                  <a16:creationId xmlns:a16="http://schemas.microsoft.com/office/drawing/2014/main" id="{8AA1EAFD-58F7-2D47-BB27-F9D0301A3A33}"/>
                </a:ext>
              </a:extLst>
            </p:cNvPr>
            <p:cNvSpPr/>
            <p:nvPr/>
          </p:nvSpPr>
          <p:spPr>
            <a:xfrm>
              <a:off x="5840672" y="4743679"/>
              <a:ext cx="1115573" cy="1304659"/>
            </a:xfrm>
            <a:prstGeom prst="rect">
              <a:avLst/>
            </a:prstGeom>
            <a:solidFill>
              <a:schemeClr val="bg1"/>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145" name="Group 144">
              <a:extLst>
                <a:ext uri="{FF2B5EF4-FFF2-40B4-BE49-F238E27FC236}">
                  <a16:creationId xmlns:a16="http://schemas.microsoft.com/office/drawing/2014/main" id="{66A06C05-B6B4-3742-888F-FA9B5B9E1EEA}"/>
                </a:ext>
              </a:extLst>
            </p:cNvPr>
            <p:cNvGrpSpPr/>
            <p:nvPr/>
          </p:nvGrpSpPr>
          <p:grpSpPr>
            <a:xfrm>
              <a:off x="5754294" y="4820495"/>
              <a:ext cx="1258908" cy="690198"/>
              <a:chOff x="6125544" y="958895"/>
              <a:chExt cx="1258908" cy="690198"/>
            </a:xfrm>
          </p:grpSpPr>
          <p:pic>
            <p:nvPicPr>
              <p:cNvPr id="150" name="Picture 149">
                <a:extLst>
                  <a:ext uri="{FF2B5EF4-FFF2-40B4-BE49-F238E27FC236}">
                    <a16:creationId xmlns:a16="http://schemas.microsoft.com/office/drawing/2014/main" id="{6978AA2D-7334-8D4E-8C1D-CF70B873B86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511167" y="958895"/>
                <a:ext cx="511058" cy="457145"/>
              </a:xfrm>
              <a:prstGeom prst="rect">
                <a:avLst/>
              </a:prstGeom>
            </p:spPr>
          </p:pic>
          <p:sp>
            <p:nvSpPr>
              <p:cNvPr id="148" name="TextBox 147">
                <a:extLst>
                  <a:ext uri="{FF2B5EF4-FFF2-40B4-BE49-F238E27FC236}">
                    <a16:creationId xmlns:a16="http://schemas.microsoft.com/office/drawing/2014/main" id="{3FFF7F0C-B35A-9447-966D-EDEC6B48C9AD}"/>
                  </a:ext>
                </a:extLst>
              </p:cNvPr>
              <p:cNvSpPr txBox="1"/>
              <p:nvPr/>
            </p:nvSpPr>
            <p:spPr>
              <a:xfrm>
                <a:off x="6125544" y="1418261"/>
                <a:ext cx="12589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73737"/>
                    </a:solidFill>
                    <a:effectLst/>
                    <a:uLnTx/>
                    <a:uFillTx/>
                    <a:latin typeface="Arial"/>
                    <a:ea typeface="+mn-ea"/>
                    <a:cs typeface="+mn-cs"/>
                  </a:rPr>
                  <a:t>F5 Cloud Services</a:t>
                </a:r>
              </a:p>
            </p:txBody>
          </p:sp>
        </p:grpSp>
        <p:sp>
          <p:nvSpPr>
            <p:cNvPr id="329" name="Line 46">
              <a:extLst>
                <a:ext uri="{FF2B5EF4-FFF2-40B4-BE49-F238E27FC236}">
                  <a16:creationId xmlns:a16="http://schemas.microsoft.com/office/drawing/2014/main" id="{D17AF83C-C669-5E4D-8B48-891F2A5AF619}"/>
                </a:ext>
              </a:extLst>
            </p:cNvPr>
            <p:cNvSpPr>
              <a:spLocks noChangeShapeType="1"/>
            </p:cNvSpPr>
            <p:nvPr/>
          </p:nvSpPr>
          <p:spPr bwMode="auto">
            <a:xfrm>
              <a:off x="6359322" y="3396749"/>
              <a:ext cx="0" cy="1341606"/>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338" name="Graphic 337">
            <a:extLst>
              <a:ext uri="{FF2B5EF4-FFF2-40B4-BE49-F238E27FC236}">
                <a16:creationId xmlns:a16="http://schemas.microsoft.com/office/drawing/2014/main" id="{D6494666-3832-3A47-AE28-5EEF455DFC85}"/>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236928" y="2903470"/>
            <a:ext cx="227047" cy="227047"/>
          </a:xfrm>
          <a:prstGeom prst="rect">
            <a:avLst/>
          </a:prstGeom>
        </p:spPr>
      </p:pic>
      <p:sp>
        <p:nvSpPr>
          <p:cNvPr id="339" name="TextBox 338">
            <a:extLst>
              <a:ext uri="{FF2B5EF4-FFF2-40B4-BE49-F238E27FC236}">
                <a16:creationId xmlns:a16="http://schemas.microsoft.com/office/drawing/2014/main" id="{12D95283-AB54-094E-B2F2-80F742C100EE}"/>
              </a:ext>
            </a:extLst>
          </p:cNvPr>
          <p:cNvSpPr txBox="1"/>
          <p:nvPr/>
        </p:nvSpPr>
        <p:spPr>
          <a:xfrm>
            <a:off x="5621689" y="3109673"/>
            <a:ext cx="1506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mn-ea"/>
                <a:cs typeface="+mn-cs"/>
              </a:rPr>
              <a:t>AWS Lambda</a:t>
            </a:r>
          </a:p>
        </p:txBody>
      </p:sp>
      <p:sp>
        <p:nvSpPr>
          <p:cNvPr id="340" name="TextBox 339">
            <a:extLst>
              <a:ext uri="{FF2B5EF4-FFF2-40B4-BE49-F238E27FC236}">
                <a16:creationId xmlns:a16="http://schemas.microsoft.com/office/drawing/2014/main" id="{2B59331A-22F8-224C-A82D-E96FAF8280A6}"/>
              </a:ext>
            </a:extLst>
          </p:cNvPr>
          <p:cNvSpPr txBox="1"/>
          <p:nvPr/>
        </p:nvSpPr>
        <p:spPr>
          <a:xfrm>
            <a:off x="6403315" y="3110684"/>
            <a:ext cx="125792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Amazon Ember" panose="020B0603020204020204" pitchFamily="34" charset="0"/>
                <a:cs typeface="Amazon Ember" panose="020B0603020204020204" pitchFamily="34" charset="0"/>
              </a:rPr>
              <a:t>AWS SNS</a:t>
            </a:r>
          </a:p>
        </p:txBody>
      </p:sp>
      <p:pic>
        <p:nvPicPr>
          <p:cNvPr id="341" name="Graphic 340">
            <a:extLst>
              <a:ext uri="{FF2B5EF4-FFF2-40B4-BE49-F238E27FC236}">
                <a16:creationId xmlns:a16="http://schemas.microsoft.com/office/drawing/2014/main" id="{50D8C00B-3A27-A845-A846-FBF1FB01DD20}"/>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919033" y="2903470"/>
            <a:ext cx="227047" cy="227047"/>
          </a:xfrm>
          <a:prstGeom prst="rect">
            <a:avLst/>
          </a:prstGeom>
        </p:spPr>
      </p:pic>
      <p:sp>
        <p:nvSpPr>
          <p:cNvPr id="342" name="Rectangle 341">
            <a:extLst>
              <a:ext uri="{FF2B5EF4-FFF2-40B4-BE49-F238E27FC236}">
                <a16:creationId xmlns:a16="http://schemas.microsoft.com/office/drawing/2014/main" id="{AB3D6B3B-BA96-9546-89A5-11955313716C}"/>
              </a:ext>
            </a:extLst>
          </p:cNvPr>
          <p:cNvSpPr/>
          <p:nvPr/>
        </p:nvSpPr>
        <p:spPr>
          <a:xfrm>
            <a:off x="5973424" y="2825226"/>
            <a:ext cx="1381066" cy="51657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43" name="Line 46">
            <a:extLst>
              <a:ext uri="{FF2B5EF4-FFF2-40B4-BE49-F238E27FC236}">
                <a16:creationId xmlns:a16="http://schemas.microsoft.com/office/drawing/2014/main" id="{2F4D9831-F2CD-BE44-B5F7-00AB2E408A4D}"/>
              </a:ext>
            </a:extLst>
          </p:cNvPr>
          <p:cNvSpPr>
            <a:spLocks noChangeShapeType="1"/>
          </p:cNvSpPr>
          <p:nvPr/>
        </p:nvSpPr>
        <p:spPr bwMode="auto">
          <a:xfrm flipH="1">
            <a:off x="6704108" y="3341800"/>
            <a:ext cx="0" cy="746455"/>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7" name="Graphic 306">
            <a:extLst>
              <a:ext uri="{FF2B5EF4-FFF2-40B4-BE49-F238E27FC236}">
                <a16:creationId xmlns:a16="http://schemas.microsoft.com/office/drawing/2014/main" id="{7D096C9C-8810-437A-BD9C-0B03C404FC2F}"/>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814227" y="4415055"/>
            <a:ext cx="422686" cy="422686"/>
          </a:xfrm>
          <a:prstGeom prst="rect">
            <a:avLst/>
          </a:prstGeom>
        </p:spPr>
      </p:pic>
      <p:pic>
        <p:nvPicPr>
          <p:cNvPr id="275" name="Graphic 307">
            <a:extLst>
              <a:ext uri="{FF2B5EF4-FFF2-40B4-BE49-F238E27FC236}">
                <a16:creationId xmlns:a16="http://schemas.microsoft.com/office/drawing/2014/main" id="{EB02BE41-92BD-4DA0-B992-CB2D8011E7FE}"/>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4492150" y="4445451"/>
            <a:ext cx="345870" cy="345870"/>
          </a:xfrm>
          <a:prstGeom prst="rect">
            <a:avLst/>
          </a:prstGeom>
        </p:spPr>
      </p:pic>
      <p:sp>
        <p:nvSpPr>
          <p:cNvPr id="277" name="TextBox 312">
            <a:extLst>
              <a:ext uri="{FF2B5EF4-FFF2-40B4-BE49-F238E27FC236}">
                <a16:creationId xmlns:a16="http://schemas.microsoft.com/office/drawing/2014/main" id="{26D0A970-37B0-4B98-A117-5E68F219B62C}"/>
              </a:ext>
            </a:extLst>
          </p:cNvPr>
          <p:cNvSpPr txBox="1"/>
          <p:nvPr/>
        </p:nvSpPr>
        <p:spPr>
          <a:xfrm>
            <a:off x="3768031" y="4857546"/>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User identity &amp; behavior</a:t>
            </a:r>
          </a:p>
        </p:txBody>
      </p:sp>
      <p:sp>
        <p:nvSpPr>
          <p:cNvPr id="278" name="TextBox 313">
            <a:extLst>
              <a:ext uri="{FF2B5EF4-FFF2-40B4-BE49-F238E27FC236}">
                <a16:creationId xmlns:a16="http://schemas.microsoft.com/office/drawing/2014/main" id="{AA330498-7984-4AF8-9150-A9F9FCFE12D7}"/>
              </a:ext>
            </a:extLst>
          </p:cNvPr>
          <p:cNvSpPr txBox="1"/>
          <p:nvPr/>
        </p:nvSpPr>
        <p:spPr>
          <a:xfrm>
            <a:off x="4444678" y="4849113"/>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Anti-fraud &amp; Anti-abuse</a:t>
            </a:r>
          </a:p>
        </p:txBody>
      </p:sp>
      <p:sp>
        <p:nvSpPr>
          <p:cNvPr id="299" name="TextBox 298">
            <a:extLst>
              <a:ext uri="{FF2B5EF4-FFF2-40B4-BE49-F238E27FC236}">
                <a16:creationId xmlns:a16="http://schemas.microsoft.com/office/drawing/2014/main" id="{58C021D6-CE81-40F4-899A-6B669AF9CACC}"/>
              </a:ext>
            </a:extLst>
          </p:cNvPr>
          <p:cNvSpPr txBox="1"/>
          <p:nvPr/>
        </p:nvSpPr>
        <p:spPr>
          <a:xfrm>
            <a:off x="3136969" y="4853683"/>
            <a:ext cx="514887"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Mgmt.</a:t>
            </a:r>
          </a:p>
        </p:txBody>
      </p:sp>
      <p:sp>
        <p:nvSpPr>
          <p:cNvPr id="300" name="TextBox 299">
            <a:extLst>
              <a:ext uri="{FF2B5EF4-FFF2-40B4-BE49-F238E27FC236}">
                <a16:creationId xmlns:a16="http://schemas.microsoft.com/office/drawing/2014/main" id="{0025C843-E413-4851-91BB-601D20492BA0}"/>
              </a:ext>
            </a:extLst>
          </p:cNvPr>
          <p:cNvSpPr txBox="1"/>
          <p:nvPr/>
        </p:nvSpPr>
        <p:spPr>
          <a:xfrm>
            <a:off x="2414050" y="4849113"/>
            <a:ext cx="66640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Gateway</a:t>
            </a:r>
          </a:p>
        </p:txBody>
      </p:sp>
      <p:pic>
        <p:nvPicPr>
          <p:cNvPr id="301" name="Picture 300">
            <a:extLst>
              <a:ext uri="{FF2B5EF4-FFF2-40B4-BE49-F238E27FC236}">
                <a16:creationId xmlns:a16="http://schemas.microsoft.com/office/drawing/2014/main" id="{738F2882-9C77-4938-B2AF-471CCDB0A370}"/>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212339" y="4427534"/>
            <a:ext cx="364699" cy="364699"/>
          </a:xfrm>
          <a:prstGeom prst="rect">
            <a:avLst/>
          </a:prstGeom>
        </p:spPr>
      </p:pic>
      <p:pic>
        <p:nvPicPr>
          <p:cNvPr id="302" name="Picture 301">
            <a:extLst>
              <a:ext uri="{FF2B5EF4-FFF2-40B4-BE49-F238E27FC236}">
                <a16:creationId xmlns:a16="http://schemas.microsoft.com/office/drawing/2014/main" id="{002AEF5A-54F1-4E2B-9B74-62C7D94331E1}"/>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568206" y="4415055"/>
            <a:ext cx="411860" cy="411860"/>
          </a:xfrm>
          <a:prstGeom prst="rect">
            <a:avLst/>
          </a:prstGeom>
        </p:spPr>
      </p:pic>
      <p:pic>
        <p:nvPicPr>
          <p:cNvPr id="308" name="Graphic 307">
            <a:extLst>
              <a:ext uri="{FF2B5EF4-FFF2-40B4-BE49-F238E27FC236}">
                <a16:creationId xmlns:a16="http://schemas.microsoft.com/office/drawing/2014/main" id="{A72AF0E7-EC0E-48A6-81F4-D629E02A7BE7}"/>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544154" y="2718592"/>
            <a:ext cx="243025" cy="243025"/>
          </a:xfrm>
          <a:prstGeom prst="rect">
            <a:avLst/>
          </a:prstGeom>
        </p:spPr>
      </p:pic>
      <p:pic>
        <p:nvPicPr>
          <p:cNvPr id="309" name="Graphic 307">
            <a:extLst>
              <a:ext uri="{FF2B5EF4-FFF2-40B4-BE49-F238E27FC236}">
                <a16:creationId xmlns:a16="http://schemas.microsoft.com/office/drawing/2014/main" id="{FAAD2278-4954-4219-AFA6-4FF55C86A8D3}"/>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544154" y="4025060"/>
            <a:ext cx="243025" cy="243025"/>
          </a:xfrm>
          <a:prstGeom prst="rect">
            <a:avLst/>
          </a:prstGeom>
        </p:spPr>
      </p:pic>
      <p:pic>
        <p:nvPicPr>
          <p:cNvPr id="310" name="Graphic 307">
            <a:extLst>
              <a:ext uri="{FF2B5EF4-FFF2-40B4-BE49-F238E27FC236}">
                <a16:creationId xmlns:a16="http://schemas.microsoft.com/office/drawing/2014/main" id="{B9007FE8-74DD-4696-A776-2989CBDCF8BD}"/>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553801" y="403723"/>
            <a:ext cx="243025" cy="243025"/>
          </a:xfrm>
          <a:prstGeom prst="rect">
            <a:avLst/>
          </a:prstGeom>
        </p:spPr>
      </p:pic>
      <p:grpSp>
        <p:nvGrpSpPr>
          <p:cNvPr id="311" name="Group 310">
            <a:extLst>
              <a:ext uri="{FF2B5EF4-FFF2-40B4-BE49-F238E27FC236}">
                <a16:creationId xmlns:a16="http://schemas.microsoft.com/office/drawing/2014/main" id="{50253238-3B9E-4026-8F73-DF4E2642F46F}"/>
              </a:ext>
            </a:extLst>
          </p:cNvPr>
          <p:cNvGrpSpPr/>
          <p:nvPr/>
        </p:nvGrpSpPr>
        <p:grpSpPr>
          <a:xfrm>
            <a:off x="5892359" y="6207023"/>
            <a:ext cx="247408" cy="243961"/>
            <a:chOff x="-4238625" y="2822576"/>
            <a:chExt cx="1309687" cy="1425575"/>
          </a:xfrm>
          <a:solidFill>
            <a:schemeClr val="tx1"/>
          </a:solidFill>
        </p:grpSpPr>
        <p:sp>
          <p:nvSpPr>
            <p:cNvPr id="312" name="Freeform 54">
              <a:extLst>
                <a:ext uri="{FF2B5EF4-FFF2-40B4-BE49-F238E27FC236}">
                  <a16:creationId xmlns:a16="http://schemas.microsoft.com/office/drawing/2014/main" id="{10D8E1A0-8231-4850-B7DD-B436A1B4272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4" name="Freeform 55">
              <a:extLst>
                <a:ext uri="{FF2B5EF4-FFF2-40B4-BE49-F238E27FC236}">
                  <a16:creationId xmlns:a16="http://schemas.microsoft.com/office/drawing/2014/main" id="{E1083D6F-7DF9-40E8-AE1B-B1F0F69E5EA7}"/>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5" name="Freeform 56">
              <a:extLst>
                <a:ext uri="{FF2B5EF4-FFF2-40B4-BE49-F238E27FC236}">
                  <a16:creationId xmlns:a16="http://schemas.microsoft.com/office/drawing/2014/main" id="{38DE6819-878F-41AF-A9D9-D8BD626EEF69}"/>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6" name="Freeform 57">
              <a:extLst>
                <a:ext uri="{FF2B5EF4-FFF2-40B4-BE49-F238E27FC236}">
                  <a16:creationId xmlns:a16="http://schemas.microsoft.com/office/drawing/2014/main" id="{DAC6D899-A13F-4277-936D-286D9D34DED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30" name="Freeform 58">
              <a:extLst>
                <a:ext uri="{FF2B5EF4-FFF2-40B4-BE49-F238E27FC236}">
                  <a16:creationId xmlns:a16="http://schemas.microsoft.com/office/drawing/2014/main" id="{5AA8818C-3D89-413A-9BF1-625D52927C96}"/>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31" name="Freeform 59">
              <a:extLst>
                <a:ext uri="{FF2B5EF4-FFF2-40B4-BE49-F238E27FC236}">
                  <a16:creationId xmlns:a16="http://schemas.microsoft.com/office/drawing/2014/main" id="{9F6A1A6C-2ADC-4CA4-8B48-DF43D54BD2FE}"/>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pic>
        <p:nvPicPr>
          <p:cNvPr id="332" name="Graphic 223">
            <a:extLst>
              <a:ext uri="{FF2B5EF4-FFF2-40B4-BE49-F238E27FC236}">
                <a16:creationId xmlns:a16="http://schemas.microsoft.com/office/drawing/2014/main" id="{462D3C47-5E0C-294D-B746-75F45FD4DAE5}"/>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268810" y="6206163"/>
            <a:ext cx="231763" cy="231763"/>
          </a:xfrm>
          <a:prstGeom prst="rect">
            <a:avLst/>
          </a:prstGeom>
        </p:spPr>
      </p:pic>
      <p:pic>
        <p:nvPicPr>
          <p:cNvPr id="333" name="Graphic 224">
            <a:extLst>
              <a:ext uri="{FF2B5EF4-FFF2-40B4-BE49-F238E27FC236}">
                <a16:creationId xmlns:a16="http://schemas.microsoft.com/office/drawing/2014/main" id="{F414D719-7CCD-FE41-BFCD-E358F678EBE9}"/>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6428736" y="6455068"/>
            <a:ext cx="296896" cy="296896"/>
          </a:xfrm>
          <a:prstGeom prst="rect">
            <a:avLst/>
          </a:prstGeom>
        </p:spPr>
      </p:pic>
      <p:grpSp>
        <p:nvGrpSpPr>
          <p:cNvPr id="334" name="Graphic 4">
            <a:extLst>
              <a:ext uri="{FF2B5EF4-FFF2-40B4-BE49-F238E27FC236}">
                <a16:creationId xmlns:a16="http://schemas.microsoft.com/office/drawing/2014/main" id="{B1B3F3E2-A23E-3E49-854E-A560CCD213F6}"/>
              </a:ext>
            </a:extLst>
          </p:cNvPr>
          <p:cNvGrpSpPr/>
          <p:nvPr/>
        </p:nvGrpSpPr>
        <p:grpSpPr>
          <a:xfrm>
            <a:off x="6604817" y="6210675"/>
            <a:ext cx="255540" cy="204676"/>
            <a:chOff x="4056279" y="578973"/>
            <a:chExt cx="4063442" cy="3999451"/>
          </a:xfrm>
        </p:grpSpPr>
        <p:grpSp>
          <p:nvGrpSpPr>
            <p:cNvPr id="335" name="Graphic 4">
              <a:extLst>
                <a:ext uri="{FF2B5EF4-FFF2-40B4-BE49-F238E27FC236}">
                  <a16:creationId xmlns:a16="http://schemas.microsoft.com/office/drawing/2014/main" id="{B1B3F3E2-A23E-3E49-854E-A560CCD213F6}"/>
                </a:ext>
              </a:extLst>
            </p:cNvPr>
            <p:cNvGrpSpPr/>
            <p:nvPr/>
          </p:nvGrpSpPr>
          <p:grpSpPr>
            <a:xfrm>
              <a:off x="4072276" y="658962"/>
              <a:ext cx="4047445" cy="3919462"/>
              <a:chOff x="4072276" y="658962"/>
              <a:chExt cx="4047445" cy="3919462"/>
            </a:xfrm>
            <a:solidFill>
              <a:srgbClr val="000000"/>
            </a:solidFill>
          </p:grpSpPr>
          <p:sp>
            <p:nvSpPr>
              <p:cNvPr id="337" name="Freeform 3">
                <a:extLst>
                  <a:ext uri="{FF2B5EF4-FFF2-40B4-BE49-F238E27FC236}">
                    <a16:creationId xmlns:a16="http://schemas.microsoft.com/office/drawing/2014/main" id="{C3A7C4D1-AA63-FA42-8CD5-7BC93A3DCE53}"/>
                  </a:ext>
                </a:extLst>
              </p:cNvPr>
              <p:cNvSpPr/>
              <p:nvPr/>
            </p:nvSpPr>
            <p:spPr>
              <a:xfrm>
                <a:off x="5960018" y="658962"/>
                <a:ext cx="271962" cy="551924"/>
              </a:xfrm>
              <a:custGeom>
                <a:avLst/>
                <a:gdLst>
                  <a:gd name="connsiteX0" fmla="*/ 135981 w 271962"/>
                  <a:gd name="connsiteY0" fmla="*/ 551924 h 551924"/>
                  <a:gd name="connsiteX1" fmla="*/ 271963 w 271962"/>
                  <a:gd name="connsiteY1" fmla="*/ 415943 h 551924"/>
                  <a:gd name="connsiteX2" fmla="*/ 271963 w 271962"/>
                  <a:gd name="connsiteY2" fmla="*/ 135981 h 551924"/>
                  <a:gd name="connsiteX3" fmla="*/ 135981 w 271962"/>
                  <a:gd name="connsiteY3" fmla="*/ 0 h 551924"/>
                  <a:gd name="connsiteX4" fmla="*/ 0 w 271962"/>
                  <a:gd name="connsiteY4" fmla="*/ 135981 h 551924"/>
                  <a:gd name="connsiteX5" fmla="*/ 0 w 271962"/>
                  <a:gd name="connsiteY5" fmla="*/ 415943 h 551924"/>
                  <a:gd name="connsiteX6" fmla="*/ 135981 w 271962"/>
                  <a:gd name="connsiteY6" fmla="*/ 551924 h 55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962" h="551924">
                    <a:moveTo>
                      <a:pt x="135981" y="551924"/>
                    </a:moveTo>
                    <a:cubicBezTo>
                      <a:pt x="207972" y="551924"/>
                      <a:pt x="271963" y="487933"/>
                      <a:pt x="271963" y="415943"/>
                    </a:cubicBezTo>
                    <a:lnTo>
                      <a:pt x="271963" y="135981"/>
                    </a:lnTo>
                    <a:cubicBezTo>
                      <a:pt x="271963" y="63991"/>
                      <a:pt x="207972" y="0"/>
                      <a:pt x="135981" y="0"/>
                    </a:cubicBezTo>
                    <a:cubicBezTo>
                      <a:pt x="63991" y="0"/>
                      <a:pt x="0" y="63991"/>
                      <a:pt x="0" y="135981"/>
                    </a:cubicBezTo>
                    <a:lnTo>
                      <a:pt x="0" y="415943"/>
                    </a:lnTo>
                    <a:cubicBezTo>
                      <a:pt x="0" y="495932"/>
                      <a:pt x="63991" y="551924"/>
                      <a:pt x="135981" y="55192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4" name="Freeform 9">
                <a:extLst>
                  <a:ext uri="{FF2B5EF4-FFF2-40B4-BE49-F238E27FC236}">
                    <a16:creationId xmlns:a16="http://schemas.microsoft.com/office/drawing/2014/main" id="{DC67D055-3FEF-E144-8DC7-FEBC43221B97}"/>
                  </a:ext>
                </a:extLst>
              </p:cNvPr>
              <p:cNvSpPr/>
              <p:nvPr/>
            </p:nvSpPr>
            <p:spPr>
              <a:xfrm>
                <a:off x="4072276" y="2546703"/>
                <a:ext cx="551924" cy="271962"/>
              </a:xfrm>
              <a:custGeom>
                <a:avLst/>
                <a:gdLst>
                  <a:gd name="connsiteX0" fmla="*/ 551924 w 551924"/>
                  <a:gd name="connsiteY0" fmla="*/ 135981 h 271962"/>
                  <a:gd name="connsiteX1" fmla="*/ 415943 w 551924"/>
                  <a:gd name="connsiteY1" fmla="*/ 0 h 271962"/>
                  <a:gd name="connsiteX2" fmla="*/ 135981 w 551924"/>
                  <a:gd name="connsiteY2" fmla="*/ 0 h 271962"/>
                  <a:gd name="connsiteX3" fmla="*/ 0 w 551924"/>
                  <a:gd name="connsiteY3" fmla="*/ 135981 h 271962"/>
                  <a:gd name="connsiteX4" fmla="*/ 135981 w 551924"/>
                  <a:gd name="connsiteY4" fmla="*/ 271963 h 271962"/>
                  <a:gd name="connsiteX5" fmla="*/ 415943 w 551924"/>
                  <a:gd name="connsiteY5" fmla="*/ 271963 h 271962"/>
                  <a:gd name="connsiteX6" fmla="*/ 551924 w 551924"/>
                  <a:gd name="connsiteY6" fmla="*/ 135981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551924" y="135981"/>
                    </a:moveTo>
                    <a:cubicBezTo>
                      <a:pt x="551924" y="63991"/>
                      <a:pt x="487933" y="0"/>
                      <a:pt x="415943" y="0"/>
                    </a:cubicBezTo>
                    <a:lnTo>
                      <a:pt x="135981" y="0"/>
                    </a:lnTo>
                    <a:cubicBezTo>
                      <a:pt x="63991" y="0"/>
                      <a:pt x="0" y="63991"/>
                      <a:pt x="0" y="135981"/>
                    </a:cubicBezTo>
                    <a:cubicBezTo>
                      <a:pt x="0" y="207972"/>
                      <a:pt x="55992" y="271963"/>
                      <a:pt x="135981" y="271963"/>
                    </a:cubicBezTo>
                    <a:lnTo>
                      <a:pt x="415943" y="271963"/>
                    </a:lnTo>
                    <a:cubicBezTo>
                      <a:pt x="487933" y="271963"/>
                      <a:pt x="551924" y="215970"/>
                      <a:pt x="551924" y="135981"/>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5" name="Freeform 10">
                <a:extLst>
                  <a:ext uri="{FF2B5EF4-FFF2-40B4-BE49-F238E27FC236}">
                    <a16:creationId xmlns:a16="http://schemas.microsoft.com/office/drawing/2014/main" id="{39521D34-BF70-E744-BDD4-FB49664956E6}"/>
                  </a:ext>
                </a:extLst>
              </p:cNvPr>
              <p:cNvSpPr/>
              <p:nvPr/>
            </p:nvSpPr>
            <p:spPr>
              <a:xfrm>
                <a:off x="4470222" y="1192888"/>
                <a:ext cx="483933" cy="481933"/>
              </a:xfrm>
              <a:custGeom>
                <a:avLst/>
                <a:gdLst>
                  <a:gd name="connsiteX0" fmla="*/ 249966 w 483933"/>
                  <a:gd name="connsiteY0" fmla="*/ 441939 h 481933"/>
                  <a:gd name="connsiteX1" fmla="*/ 345953 w 483933"/>
                  <a:gd name="connsiteY1" fmla="*/ 481934 h 481933"/>
                  <a:gd name="connsiteX2" fmla="*/ 441939 w 483933"/>
                  <a:gd name="connsiteY2" fmla="*/ 441939 h 481933"/>
                  <a:gd name="connsiteX3" fmla="*/ 441939 w 483933"/>
                  <a:gd name="connsiteY3" fmla="*/ 241967 h 481933"/>
                  <a:gd name="connsiteX4" fmla="*/ 241967 w 483933"/>
                  <a:gd name="connsiteY4" fmla="*/ 41994 h 481933"/>
                  <a:gd name="connsiteX5" fmla="*/ 41994 w 483933"/>
                  <a:gd name="connsiteY5" fmla="*/ 41994 h 481933"/>
                  <a:gd name="connsiteX6" fmla="*/ 41994 w 483933"/>
                  <a:gd name="connsiteY6" fmla="*/ 241967 h 481933"/>
                  <a:gd name="connsiteX7" fmla="*/ 249966 w 483933"/>
                  <a:gd name="connsiteY7" fmla="*/ 441939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249966" y="441939"/>
                    </a:moveTo>
                    <a:cubicBezTo>
                      <a:pt x="273963" y="465936"/>
                      <a:pt x="313957" y="481934"/>
                      <a:pt x="345953" y="481934"/>
                    </a:cubicBezTo>
                    <a:cubicBezTo>
                      <a:pt x="377948" y="481934"/>
                      <a:pt x="417943" y="465936"/>
                      <a:pt x="441939" y="441939"/>
                    </a:cubicBezTo>
                    <a:cubicBezTo>
                      <a:pt x="497932" y="385947"/>
                      <a:pt x="497932" y="297959"/>
                      <a:pt x="441939" y="241967"/>
                    </a:cubicBezTo>
                    <a:lnTo>
                      <a:pt x="241967" y="41994"/>
                    </a:lnTo>
                    <a:cubicBezTo>
                      <a:pt x="185975" y="-13998"/>
                      <a:pt x="97987" y="-13998"/>
                      <a:pt x="41994" y="41994"/>
                    </a:cubicBezTo>
                    <a:cubicBezTo>
                      <a:pt x="-13998" y="97987"/>
                      <a:pt x="-13998" y="185975"/>
                      <a:pt x="41994" y="241967"/>
                    </a:cubicBezTo>
                    <a:lnTo>
                      <a:pt x="249966" y="441939"/>
                    </a:ln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6" name="Freeform 20">
                <a:extLst>
                  <a:ext uri="{FF2B5EF4-FFF2-40B4-BE49-F238E27FC236}">
                    <a16:creationId xmlns:a16="http://schemas.microsoft.com/office/drawing/2014/main" id="{CE567980-58B3-4E4B-A625-18410A61A794}"/>
                  </a:ext>
                </a:extLst>
              </p:cNvPr>
              <p:cNvSpPr/>
              <p:nvPr/>
            </p:nvSpPr>
            <p:spPr>
              <a:xfrm>
                <a:off x="7567797" y="2546703"/>
                <a:ext cx="551924" cy="271962"/>
              </a:xfrm>
              <a:custGeom>
                <a:avLst/>
                <a:gdLst>
                  <a:gd name="connsiteX0" fmla="*/ 415943 w 551924"/>
                  <a:gd name="connsiteY0" fmla="*/ 0 h 271962"/>
                  <a:gd name="connsiteX1" fmla="*/ 135981 w 551924"/>
                  <a:gd name="connsiteY1" fmla="*/ 0 h 271962"/>
                  <a:gd name="connsiteX2" fmla="*/ 0 w 551924"/>
                  <a:gd name="connsiteY2" fmla="*/ 135981 h 271962"/>
                  <a:gd name="connsiteX3" fmla="*/ 135981 w 551924"/>
                  <a:gd name="connsiteY3" fmla="*/ 271963 h 271962"/>
                  <a:gd name="connsiteX4" fmla="*/ 415943 w 551924"/>
                  <a:gd name="connsiteY4" fmla="*/ 271963 h 271962"/>
                  <a:gd name="connsiteX5" fmla="*/ 551924 w 551924"/>
                  <a:gd name="connsiteY5" fmla="*/ 135981 h 271962"/>
                  <a:gd name="connsiteX6" fmla="*/ 415943 w 551924"/>
                  <a:gd name="connsiteY6" fmla="*/ 0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415943" y="0"/>
                    </a:moveTo>
                    <a:lnTo>
                      <a:pt x="135981" y="0"/>
                    </a:lnTo>
                    <a:cubicBezTo>
                      <a:pt x="63991" y="0"/>
                      <a:pt x="0" y="63991"/>
                      <a:pt x="0" y="135981"/>
                    </a:cubicBezTo>
                    <a:cubicBezTo>
                      <a:pt x="0" y="207972"/>
                      <a:pt x="63991" y="271963"/>
                      <a:pt x="135981" y="271963"/>
                    </a:cubicBezTo>
                    <a:lnTo>
                      <a:pt x="415943" y="271963"/>
                    </a:lnTo>
                    <a:cubicBezTo>
                      <a:pt x="487933" y="271963"/>
                      <a:pt x="551924" y="207972"/>
                      <a:pt x="551924" y="135981"/>
                    </a:cubicBezTo>
                    <a:cubicBezTo>
                      <a:pt x="551924" y="63991"/>
                      <a:pt x="495932" y="0"/>
                      <a:pt x="415943" y="0"/>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7" name="Freeform 21">
                <a:extLst>
                  <a:ext uri="{FF2B5EF4-FFF2-40B4-BE49-F238E27FC236}">
                    <a16:creationId xmlns:a16="http://schemas.microsoft.com/office/drawing/2014/main" id="{3225BF04-1E1B-2940-908E-126A914BBAA0}"/>
                  </a:ext>
                </a:extLst>
              </p:cNvPr>
              <p:cNvSpPr/>
              <p:nvPr/>
            </p:nvSpPr>
            <p:spPr>
              <a:xfrm>
                <a:off x="7229844" y="1192888"/>
                <a:ext cx="483933" cy="481933"/>
              </a:xfrm>
              <a:custGeom>
                <a:avLst/>
                <a:gdLst>
                  <a:gd name="connsiteX0" fmla="*/ 145980 w 483933"/>
                  <a:gd name="connsiteY0" fmla="*/ 481934 h 481933"/>
                  <a:gd name="connsiteX1" fmla="*/ 241967 w 483933"/>
                  <a:gd name="connsiteY1" fmla="*/ 441939 h 481933"/>
                  <a:gd name="connsiteX2" fmla="*/ 441940 w 483933"/>
                  <a:gd name="connsiteY2" fmla="*/ 241967 h 481933"/>
                  <a:gd name="connsiteX3" fmla="*/ 441940 w 483933"/>
                  <a:gd name="connsiteY3" fmla="*/ 41994 h 481933"/>
                  <a:gd name="connsiteX4" fmla="*/ 241967 w 483933"/>
                  <a:gd name="connsiteY4" fmla="*/ 41994 h 481933"/>
                  <a:gd name="connsiteX5" fmla="*/ 41994 w 483933"/>
                  <a:gd name="connsiteY5" fmla="*/ 241967 h 481933"/>
                  <a:gd name="connsiteX6" fmla="*/ 41994 w 483933"/>
                  <a:gd name="connsiteY6" fmla="*/ 441939 h 481933"/>
                  <a:gd name="connsiteX7" fmla="*/ 145980 w 483933"/>
                  <a:gd name="connsiteY7" fmla="*/ 481934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145980" y="481934"/>
                    </a:moveTo>
                    <a:cubicBezTo>
                      <a:pt x="177976" y="481934"/>
                      <a:pt x="217970" y="465936"/>
                      <a:pt x="241967" y="441939"/>
                    </a:cubicBezTo>
                    <a:lnTo>
                      <a:pt x="441940" y="241967"/>
                    </a:lnTo>
                    <a:cubicBezTo>
                      <a:pt x="497932" y="185975"/>
                      <a:pt x="497932" y="97987"/>
                      <a:pt x="441940" y="41994"/>
                    </a:cubicBezTo>
                    <a:cubicBezTo>
                      <a:pt x="385947" y="-13998"/>
                      <a:pt x="297959" y="-13998"/>
                      <a:pt x="241967" y="41994"/>
                    </a:cubicBezTo>
                    <a:lnTo>
                      <a:pt x="41994" y="241967"/>
                    </a:lnTo>
                    <a:cubicBezTo>
                      <a:pt x="-13998" y="297959"/>
                      <a:pt x="-13998" y="385947"/>
                      <a:pt x="41994" y="441939"/>
                    </a:cubicBezTo>
                    <a:cubicBezTo>
                      <a:pt x="73990" y="465936"/>
                      <a:pt x="113984" y="481934"/>
                      <a:pt x="145980" y="48193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8" name="Freeform 22">
                <a:extLst>
                  <a:ext uri="{FF2B5EF4-FFF2-40B4-BE49-F238E27FC236}">
                    <a16:creationId xmlns:a16="http://schemas.microsoft.com/office/drawing/2014/main" id="{85EE2BE8-1453-714C-8192-7E831D4C1BA4}"/>
                  </a:ext>
                </a:extLst>
              </p:cNvPr>
              <p:cNvSpPr/>
              <p:nvPr/>
            </p:nvSpPr>
            <p:spPr>
              <a:xfrm>
                <a:off x="4760000" y="1346867"/>
                <a:ext cx="2671993" cy="3231557"/>
              </a:xfrm>
              <a:custGeom>
                <a:avLst/>
                <a:gdLst>
                  <a:gd name="connsiteX0" fmla="*/ 2671816 w 2671993"/>
                  <a:gd name="connsiteY0" fmla="*/ 1335817 h 3231557"/>
                  <a:gd name="connsiteX1" fmla="*/ 1335999 w 2671993"/>
                  <a:gd name="connsiteY1" fmla="*/ 0 h 3231557"/>
                  <a:gd name="connsiteX2" fmla="*/ 182 w 2671993"/>
                  <a:gd name="connsiteY2" fmla="*/ 1335817 h 3231557"/>
                  <a:gd name="connsiteX3" fmla="*/ 656092 w 2671993"/>
                  <a:gd name="connsiteY3" fmla="*/ 2495658 h 3231557"/>
                  <a:gd name="connsiteX4" fmla="*/ 656092 w 2671993"/>
                  <a:gd name="connsiteY4" fmla="*/ 2823613 h 3231557"/>
                  <a:gd name="connsiteX5" fmla="*/ 1064036 w 2671993"/>
                  <a:gd name="connsiteY5" fmla="*/ 3231557 h 3231557"/>
                  <a:gd name="connsiteX6" fmla="*/ 1607962 w 2671993"/>
                  <a:gd name="connsiteY6" fmla="*/ 3231557 h 3231557"/>
                  <a:gd name="connsiteX7" fmla="*/ 2015906 w 2671993"/>
                  <a:gd name="connsiteY7" fmla="*/ 2823613 h 3231557"/>
                  <a:gd name="connsiteX8" fmla="*/ 2015906 w 2671993"/>
                  <a:gd name="connsiteY8" fmla="*/ 2495658 h 3231557"/>
                  <a:gd name="connsiteX9" fmla="*/ 2671816 w 2671993"/>
                  <a:gd name="connsiteY9" fmla="*/ 1335817 h 3231557"/>
                  <a:gd name="connsiteX10" fmla="*/ 1607962 w 2671993"/>
                  <a:gd name="connsiteY10" fmla="*/ 2959594 h 3231557"/>
                  <a:gd name="connsiteX11" fmla="*/ 1064036 w 2671993"/>
                  <a:gd name="connsiteY11" fmla="*/ 2959594 h 3231557"/>
                  <a:gd name="connsiteX12" fmla="*/ 928055 w 2671993"/>
                  <a:gd name="connsiteY12" fmla="*/ 2823613 h 3231557"/>
                  <a:gd name="connsiteX13" fmla="*/ 928055 w 2671993"/>
                  <a:gd name="connsiteY13" fmla="*/ 2551650 h 3231557"/>
                  <a:gd name="connsiteX14" fmla="*/ 1735944 w 2671993"/>
                  <a:gd name="connsiteY14" fmla="*/ 2551650 h 3231557"/>
                  <a:gd name="connsiteX15" fmla="*/ 1735944 w 2671993"/>
                  <a:gd name="connsiteY15" fmla="*/ 2823613 h 3231557"/>
                  <a:gd name="connsiteX16" fmla="*/ 1607962 w 2671993"/>
                  <a:gd name="connsiteY16" fmla="*/ 2959594 h 3231557"/>
                  <a:gd name="connsiteX17" fmla="*/ 1847929 w 2671993"/>
                  <a:gd name="connsiteY17" fmla="*/ 2279688 h 3231557"/>
                  <a:gd name="connsiteX18" fmla="*/ 816070 w 2671993"/>
                  <a:gd name="connsiteY18" fmla="*/ 2279688 h 3231557"/>
                  <a:gd name="connsiteX19" fmla="*/ 264146 w 2671993"/>
                  <a:gd name="connsiteY19" fmla="*/ 1343816 h 3231557"/>
                  <a:gd name="connsiteX20" fmla="*/ 1328000 w 2671993"/>
                  <a:gd name="connsiteY20" fmla="*/ 271963 h 3231557"/>
                  <a:gd name="connsiteX21" fmla="*/ 2399853 w 2671993"/>
                  <a:gd name="connsiteY21" fmla="*/ 1343816 h 3231557"/>
                  <a:gd name="connsiteX22" fmla="*/ 1847929 w 2671993"/>
                  <a:gd name="connsiteY22" fmla="*/ 2279688 h 323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1993" h="3231557">
                    <a:moveTo>
                      <a:pt x="2671816" y="1335817"/>
                    </a:moveTo>
                    <a:cubicBezTo>
                      <a:pt x="2655818" y="599918"/>
                      <a:pt x="2071898" y="7999"/>
                      <a:pt x="1335999" y="0"/>
                    </a:cubicBezTo>
                    <a:cubicBezTo>
                      <a:pt x="600100" y="7999"/>
                      <a:pt x="16180" y="599918"/>
                      <a:pt x="182" y="1335817"/>
                    </a:cubicBezTo>
                    <a:cubicBezTo>
                      <a:pt x="-7817" y="1815751"/>
                      <a:pt x="248148" y="2255691"/>
                      <a:pt x="656092" y="2495658"/>
                    </a:cubicBezTo>
                    <a:lnTo>
                      <a:pt x="656092" y="2823613"/>
                    </a:lnTo>
                    <a:cubicBezTo>
                      <a:pt x="656092" y="3047583"/>
                      <a:pt x="840067" y="3231557"/>
                      <a:pt x="1064036" y="3231557"/>
                    </a:cubicBezTo>
                    <a:lnTo>
                      <a:pt x="1607962" y="3231557"/>
                    </a:lnTo>
                    <a:cubicBezTo>
                      <a:pt x="1831931" y="3231557"/>
                      <a:pt x="2015906" y="3047583"/>
                      <a:pt x="2015906" y="2823613"/>
                    </a:cubicBezTo>
                    <a:lnTo>
                      <a:pt x="2015906" y="2495658"/>
                    </a:lnTo>
                    <a:cubicBezTo>
                      <a:pt x="2415851" y="2255691"/>
                      <a:pt x="2679815" y="1815751"/>
                      <a:pt x="2671816" y="1335817"/>
                    </a:cubicBezTo>
                    <a:close/>
                    <a:moveTo>
                      <a:pt x="1607962" y="2959594"/>
                    </a:moveTo>
                    <a:lnTo>
                      <a:pt x="1064036" y="2959594"/>
                    </a:lnTo>
                    <a:cubicBezTo>
                      <a:pt x="992046" y="2959594"/>
                      <a:pt x="928055" y="2895603"/>
                      <a:pt x="928055" y="2823613"/>
                    </a:cubicBezTo>
                    <a:lnTo>
                      <a:pt x="928055" y="2551650"/>
                    </a:lnTo>
                    <a:lnTo>
                      <a:pt x="1735944" y="2551650"/>
                    </a:lnTo>
                    <a:lnTo>
                      <a:pt x="1735944" y="2823613"/>
                    </a:lnTo>
                    <a:cubicBezTo>
                      <a:pt x="1743943" y="2895603"/>
                      <a:pt x="1679952" y="2959594"/>
                      <a:pt x="1607962" y="2959594"/>
                    </a:cubicBezTo>
                    <a:close/>
                    <a:moveTo>
                      <a:pt x="1847929" y="2279688"/>
                    </a:moveTo>
                    <a:lnTo>
                      <a:pt x="816070" y="2279688"/>
                    </a:lnTo>
                    <a:cubicBezTo>
                      <a:pt x="480116" y="2095713"/>
                      <a:pt x="264146" y="1727763"/>
                      <a:pt x="264146" y="1343816"/>
                    </a:cubicBezTo>
                    <a:cubicBezTo>
                      <a:pt x="272145" y="751897"/>
                      <a:pt x="744080" y="279962"/>
                      <a:pt x="1328000" y="271963"/>
                    </a:cubicBezTo>
                    <a:cubicBezTo>
                      <a:pt x="1919919" y="279962"/>
                      <a:pt x="2383856" y="751897"/>
                      <a:pt x="2399853" y="1343816"/>
                    </a:cubicBezTo>
                    <a:cubicBezTo>
                      <a:pt x="2407852" y="1727763"/>
                      <a:pt x="2191882" y="2095713"/>
                      <a:pt x="1847929" y="2279688"/>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49" name="Freeform 23">
                <a:extLst>
                  <a:ext uri="{FF2B5EF4-FFF2-40B4-BE49-F238E27FC236}">
                    <a16:creationId xmlns:a16="http://schemas.microsoft.com/office/drawing/2014/main" id="{84CB02D6-20D7-1245-89AF-FE0A7D64C45D}"/>
                  </a:ext>
                </a:extLst>
              </p:cNvPr>
              <p:cNvSpPr/>
              <p:nvPr/>
            </p:nvSpPr>
            <p:spPr>
              <a:xfrm>
                <a:off x="5336103" y="1794806"/>
                <a:ext cx="1519791" cy="967867"/>
              </a:xfrm>
              <a:custGeom>
                <a:avLst/>
                <a:gdLst>
                  <a:gd name="connsiteX0" fmla="*/ 1303821 w 1519791"/>
                  <a:gd name="connsiteY0" fmla="*/ 359951 h 967867"/>
                  <a:gd name="connsiteX1" fmla="*/ 1183838 w 1519791"/>
                  <a:gd name="connsiteY1" fmla="*/ 399945 h 967867"/>
                  <a:gd name="connsiteX2" fmla="*/ 975866 w 1519791"/>
                  <a:gd name="connsiteY2" fmla="*/ 247966 h 967867"/>
                  <a:gd name="connsiteX3" fmla="*/ 975866 w 1519791"/>
                  <a:gd name="connsiteY3" fmla="*/ 215970 h 967867"/>
                  <a:gd name="connsiteX4" fmla="*/ 759896 w 1519791"/>
                  <a:gd name="connsiteY4" fmla="*/ 0 h 967867"/>
                  <a:gd name="connsiteX5" fmla="*/ 543925 w 1519791"/>
                  <a:gd name="connsiteY5" fmla="*/ 215970 h 967867"/>
                  <a:gd name="connsiteX6" fmla="*/ 567922 w 1519791"/>
                  <a:gd name="connsiteY6" fmla="*/ 311957 h 967867"/>
                  <a:gd name="connsiteX7" fmla="*/ 319956 w 1519791"/>
                  <a:gd name="connsiteY7" fmla="*/ 567922 h 967867"/>
                  <a:gd name="connsiteX8" fmla="*/ 215970 w 1519791"/>
                  <a:gd name="connsiteY8" fmla="*/ 535927 h 967867"/>
                  <a:gd name="connsiteX9" fmla="*/ 0 w 1519791"/>
                  <a:gd name="connsiteY9" fmla="*/ 751897 h 967867"/>
                  <a:gd name="connsiteX10" fmla="*/ 215970 w 1519791"/>
                  <a:gd name="connsiteY10" fmla="*/ 967867 h 967867"/>
                  <a:gd name="connsiteX11" fmla="*/ 431941 w 1519791"/>
                  <a:gd name="connsiteY11" fmla="*/ 751897 h 967867"/>
                  <a:gd name="connsiteX12" fmla="*/ 407944 w 1519791"/>
                  <a:gd name="connsiteY12" fmla="*/ 647911 h 967867"/>
                  <a:gd name="connsiteX13" fmla="*/ 647911 w 1519791"/>
                  <a:gd name="connsiteY13" fmla="*/ 391946 h 967867"/>
                  <a:gd name="connsiteX14" fmla="*/ 759896 w 1519791"/>
                  <a:gd name="connsiteY14" fmla="*/ 423942 h 967867"/>
                  <a:gd name="connsiteX15" fmla="*/ 919874 w 1519791"/>
                  <a:gd name="connsiteY15" fmla="*/ 351952 h 967867"/>
                  <a:gd name="connsiteX16" fmla="*/ 1103849 w 1519791"/>
                  <a:gd name="connsiteY16" fmla="*/ 479934 h 967867"/>
                  <a:gd name="connsiteX17" fmla="*/ 1087851 w 1519791"/>
                  <a:gd name="connsiteY17" fmla="*/ 567922 h 967867"/>
                  <a:gd name="connsiteX18" fmla="*/ 1303821 w 1519791"/>
                  <a:gd name="connsiteY18" fmla="*/ 783893 h 967867"/>
                  <a:gd name="connsiteX19" fmla="*/ 1519792 w 1519791"/>
                  <a:gd name="connsiteY19" fmla="*/ 567922 h 967867"/>
                  <a:gd name="connsiteX20" fmla="*/ 1303821 w 1519791"/>
                  <a:gd name="connsiteY20" fmla="*/ 359951 h 967867"/>
                  <a:gd name="connsiteX21" fmla="*/ 215970 w 1519791"/>
                  <a:gd name="connsiteY21" fmla="*/ 863882 h 967867"/>
                  <a:gd name="connsiteX22" fmla="*/ 111985 w 1519791"/>
                  <a:gd name="connsiteY22" fmla="*/ 759896 h 967867"/>
                  <a:gd name="connsiteX23" fmla="*/ 215970 w 1519791"/>
                  <a:gd name="connsiteY23" fmla="*/ 655910 h 967867"/>
                  <a:gd name="connsiteX24" fmla="*/ 319956 w 1519791"/>
                  <a:gd name="connsiteY24" fmla="*/ 759896 h 967867"/>
                  <a:gd name="connsiteX25" fmla="*/ 215970 w 1519791"/>
                  <a:gd name="connsiteY25" fmla="*/ 863882 h 967867"/>
                  <a:gd name="connsiteX26" fmla="*/ 759896 w 1519791"/>
                  <a:gd name="connsiteY26" fmla="*/ 319956 h 967867"/>
                  <a:gd name="connsiteX27" fmla="*/ 655910 w 1519791"/>
                  <a:gd name="connsiteY27" fmla="*/ 215970 h 967867"/>
                  <a:gd name="connsiteX28" fmla="*/ 759896 w 1519791"/>
                  <a:gd name="connsiteY28" fmla="*/ 111985 h 967867"/>
                  <a:gd name="connsiteX29" fmla="*/ 863882 w 1519791"/>
                  <a:gd name="connsiteY29" fmla="*/ 215970 h 967867"/>
                  <a:gd name="connsiteX30" fmla="*/ 759896 w 1519791"/>
                  <a:gd name="connsiteY30" fmla="*/ 319956 h 967867"/>
                  <a:gd name="connsiteX31" fmla="*/ 1303821 w 1519791"/>
                  <a:gd name="connsiteY31" fmla="*/ 679907 h 967867"/>
                  <a:gd name="connsiteX32" fmla="*/ 1199836 w 1519791"/>
                  <a:gd name="connsiteY32" fmla="*/ 575921 h 967867"/>
                  <a:gd name="connsiteX33" fmla="*/ 1303821 w 1519791"/>
                  <a:gd name="connsiteY33" fmla="*/ 471935 h 967867"/>
                  <a:gd name="connsiteX34" fmla="*/ 1407807 w 1519791"/>
                  <a:gd name="connsiteY34" fmla="*/ 575921 h 967867"/>
                  <a:gd name="connsiteX35" fmla="*/ 1303821 w 1519791"/>
                  <a:gd name="connsiteY35" fmla="*/ 679907 h 9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9791" h="967867">
                    <a:moveTo>
                      <a:pt x="1303821" y="359951"/>
                    </a:moveTo>
                    <a:cubicBezTo>
                      <a:pt x="1255828" y="359951"/>
                      <a:pt x="1215834" y="375948"/>
                      <a:pt x="1183838" y="399945"/>
                    </a:cubicBezTo>
                    <a:lnTo>
                      <a:pt x="975866" y="247966"/>
                    </a:lnTo>
                    <a:cubicBezTo>
                      <a:pt x="975866" y="239967"/>
                      <a:pt x="975866" y="223969"/>
                      <a:pt x="975866" y="215970"/>
                    </a:cubicBezTo>
                    <a:cubicBezTo>
                      <a:pt x="975866" y="95987"/>
                      <a:pt x="879879" y="0"/>
                      <a:pt x="759896" y="0"/>
                    </a:cubicBezTo>
                    <a:cubicBezTo>
                      <a:pt x="639912" y="0"/>
                      <a:pt x="543925" y="95987"/>
                      <a:pt x="543925" y="215970"/>
                    </a:cubicBezTo>
                    <a:cubicBezTo>
                      <a:pt x="543925" y="255965"/>
                      <a:pt x="551924" y="287961"/>
                      <a:pt x="567922" y="311957"/>
                    </a:cubicBezTo>
                    <a:lnTo>
                      <a:pt x="319956" y="567922"/>
                    </a:lnTo>
                    <a:cubicBezTo>
                      <a:pt x="287961" y="551924"/>
                      <a:pt x="255965" y="535927"/>
                      <a:pt x="215970" y="535927"/>
                    </a:cubicBezTo>
                    <a:cubicBezTo>
                      <a:pt x="95987" y="535927"/>
                      <a:pt x="0" y="631913"/>
                      <a:pt x="0" y="751897"/>
                    </a:cubicBezTo>
                    <a:cubicBezTo>
                      <a:pt x="0" y="871881"/>
                      <a:pt x="95987" y="967867"/>
                      <a:pt x="215970" y="967867"/>
                    </a:cubicBezTo>
                    <a:cubicBezTo>
                      <a:pt x="335954" y="967867"/>
                      <a:pt x="431941" y="871881"/>
                      <a:pt x="431941" y="751897"/>
                    </a:cubicBezTo>
                    <a:cubicBezTo>
                      <a:pt x="431941" y="711903"/>
                      <a:pt x="423942" y="679907"/>
                      <a:pt x="407944" y="647911"/>
                    </a:cubicBezTo>
                    <a:lnTo>
                      <a:pt x="647911" y="391946"/>
                    </a:lnTo>
                    <a:cubicBezTo>
                      <a:pt x="679907" y="407944"/>
                      <a:pt x="719901" y="423942"/>
                      <a:pt x="759896" y="423942"/>
                    </a:cubicBezTo>
                    <a:cubicBezTo>
                      <a:pt x="823887" y="423942"/>
                      <a:pt x="879879" y="391946"/>
                      <a:pt x="919874" y="351952"/>
                    </a:cubicBezTo>
                    <a:lnTo>
                      <a:pt x="1103849" y="479934"/>
                    </a:lnTo>
                    <a:cubicBezTo>
                      <a:pt x="1095850" y="503931"/>
                      <a:pt x="1087851" y="535927"/>
                      <a:pt x="1087851" y="567922"/>
                    </a:cubicBezTo>
                    <a:cubicBezTo>
                      <a:pt x="1087851" y="687906"/>
                      <a:pt x="1183838" y="783893"/>
                      <a:pt x="1303821" y="783893"/>
                    </a:cubicBezTo>
                    <a:cubicBezTo>
                      <a:pt x="1423805" y="783893"/>
                      <a:pt x="1519792" y="687906"/>
                      <a:pt x="1519792" y="567922"/>
                    </a:cubicBezTo>
                    <a:cubicBezTo>
                      <a:pt x="1519792" y="447939"/>
                      <a:pt x="1423805" y="359951"/>
                      <a:pt x="1303821" y="359951"/>
                    </a:cubicBezTo>
                    <a:close/>
                    <a:moveTo>
                      <a:pt x="215970" y="863882"/>
                    </a:moveTo>
                    <a:cubicBezTo>
                      <a:pt x="159978" y="863882"/>
                      <a:pt x="111985" y="815888"/>
                      <a:pt x="111985" y="759896"/>
                    </a:cubicBezTo>
                    <a:cubicBezTo>
                      <a:pt x="111985" y="703904"/>
                      <a:pt x="159978" y="655910"/>
                      <a:pt x="215970" y="655910"/>
                    </a:cubicBezTo>
                    <a:cubicBezTo>
                      <a:pt x="271963" y="655910"/>
                      <a:pt x="319956" y="703904"/>
                      <a:pt x="319956" y="759896"/>
                    </a:cubicBezTo>
                    <a:cubicBezTo>
                      <a:pt x="319956" y="815888"/>
                      <a:pt x="271963" y="863882"/>
                      <a:pt x="215970" y="863882"/>
                    </a:cubicBezTo>
                    <a:close/>
                    <a:moveTo>
                      <a:pt x="759896" y="319956"/>
                    </a:moveTo>
                    <a:cubicBezTo>
                      <a:pt x="703904" y="319956"/>
                      <a:pt x="655910" y="271963"/>
                      <a:pt x="655910" y="215970"/>
                    </a:cubicBezTo>
                    <a:cubicBezTo>
                      <a:pt x="655910" y="159978"/>
                      <a:pt x="703904" y="111985"/>
                      <a:pt x="759896" y="111985"/>
                    </a:cubicBezTo>
                    <a:cubicBezTo>
                      <a:pt x="815888" y="111985"/>
                      <a:pt x="863882" y="159978"/>
                      <a:pt x="863882" y="215970"/>
                    </a:cubicBezTo>
                    <a:cubicBezTo>
                      <a:pt x="863882" y="271963"/>
                      <a:pt x="815888" y="319956"/>
                      <a:pt x="759896" y="319956"/>
                    </a:cubicBezTo>
                    <a:close/>
                    <a:moveTo>
                      <a:pt x="1303821" y="679907"/>
                    </a:moveTo>
                    <a:cubicBezTo>
                      <a:pt x="1247829" y="679907"/>
                      <a:pt x="1199836" y="631913"/>
                      <a:pt x="1199836" y="575921"/>
                    </a:cubicBezTo>
                    <a:cubicBezTo>
                      <a:pt x="1199836" y="519929"/>
                      <a:pt x="1247829" y="471935"/>
                      <a:pt x="1303821" y="471935"/>
                    </a:cubicBezTo>
                    <a:cubicBezTo>
                      <a:pt x="1359814" y="471935"/>
                      <a:pt x="1407807" y="519929"/>
                      <a:pt x="1407807" y="575921"/>
                    </a:cubicBezTo>
                    <a:cubicBezTo>
                      <a:pt x="1407807" y="631913"/>
                      <a:pt x="1359814" y="679907"/>
                      <a:pt x="1303821" y="679907"/>
                    </a:cubicBezTo>
                    <a:close/>
                  </a:path>
                </a:pathLst>
              </a:custGeom>
              <a:solidFill>
                <a:srgbClr val="70AD47"/>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50" name="Freeform 24">
                <a:extLst>
                  <a:ext uri="{FF2B5EF4-FFF2-40B4-BE49-F238E27FC236}">
                    <a16:creationId xmlns:a16="http://schemas.microsoft.com/office/drawing/2014/main" id="{54550A52-8D4F-6A43-A9EC-7D888FDC9296}"/>
                  </a:ext>
                </a:extLst>
              </p:cNvPr>
              <p:cNvSpPr/>
              <p:nvPr/>
            </p:nvSpPr>
            <p:spPr>
              <a:xfrm>
                <a:off x="5403038" y="2863234"/>
                <a:ext cx="327955" cy="479934"/>
              </a:xfrm>
              <a:custGeom>
                <a:avLst/>
                <a:gdLst>
                  <a:gd name="connsiteX0" fmla="*/ 287961 w 327955"/>
                  <a:gd name="connsiteY0" fmla="*/ 0 h 479934"/>
                  <a:gd name="connsiteX1" fmla="*/ 39995 w 327955"/>
                  <a:gd name="connsiteY1" fmla="*/ 0 h 479934"/>
                  <a:gd name="connsiteX2" fmla="*/ 0 w 327955"/>
                  <a:gd name="connsiteY2" fmla="*/ 39995 h 479934"/>
                  <a:gd name="connsiteX3" fmla="*/ 0 w 327955"/>
                  <a:gd name="connsiteY3" fmla="*/ 439940 h 479934"/>
                  <a:gd name="connsiteX4" fmla="*/ 39995 w 327955"/>
                  <a:gd name="connsiteY4" fmla="*/ 479934 h 479934"/>
                  <a:gd name="connsiteX5" fmla="*/ 287961 w 327955"/>
                  <a:gd name="connsiteY5" fmla="*/ 479934 h 479934"/>
                  <a:gd name="connsiteX6" fmla="*/ 327955 w 327955"/>
                  <a:gd name="connsiteY6" fmla="*/ 439940 h 479934"/>
                  <a:gd name="connsiteX7" fmla="*/ 327955 w 327955"/>
                  <a:gd name="connsiteY7" fmla="*/ 39995 h 479934"/>
                  <a:gd name="connsiteX8" fmla="*/ 287961 w 327955"/>
                  <a:gd name="connsiteY8" fmla="*/ 0 h 47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955" h="479934">
                    <a:moveTo>
                      <a:pt x="287961" y="0"/>
                    </a:moveTo>
                    <a:lnTo>
                      <a:pt x="39995" y="0"/>
                    </a:lnTo>
                    <a:cubicBezTo>
                      <a:pt x="15998" y="0"/>
                      <a:pt x="0" y="15998"/>
                      <a:pt x="0" y="39995"/>
                    </a:cubicBezTo>
                    <a:lnTo>
                      <a:pt x="0" y="439940"/>
                    </a:lnTo>
                    <a:cubicBezTo>
                      <a:pt x="0" y="463936"/>
                      <a:pt x="15998" y="479934"/>
                      <a:pt x="39995" y="479934"/>
                    </a:cubicBezTo>
                    <a:lnTo>
                      <a:pt x="287961" y="479934"/>
                    </a:lnTo>
                    <a:cubicBezTo>
                      <a:pt x="311957" y="479934"/>
                      <a:pt x="327955" y="463936"/>
                      <a:pt x="327955" y="439940"/>
                    </a:cubicBezTo>
                    <a:lnTo>
                      <a:pt x="327955" y="39995"/>
                    </a:lnTo>
                    <a:cubicBezTo>
                      <a:pt x="327955" y="15998"/>
                      <a:pt x="311957" y="0"/>
                      <a:pt x="287961"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51" name="Freeform 25">
                <a:extLst>
                  <a:ext uri="{FF2B5EF4-FFF2-40B4-BE49-F238E27FC236}">
                    <a16:creationId xmlns:a16="http://schemas.microsoft.com/office/drawing/2014/main" id="{B42E1E4B-D201-034B-9717-B17B74920428}"/>
                  </a:ext>
                </a:extLst>
              </p:cNvPr>
              <p:cNvSpPr/>
              <p:nvPr/>
            </p:nvSpPr>
            <p:spPr>
              <a:xfrm>
                <a:off x="5936021" y="2394724"/>
                <a:ext cx="311957" cy="959868"/>
              </a:xfrm>
              <a:custGeom>
                <a:avLst/>
                <a:gdLst>
                  <a:gd name="connsiteX0" fmla="*/ 263964 w 311957"/>
                  <a:gd name="connsiteY0" fmla="*/ 0 h 959868"/>
                  <a:gd name="connsiteX1" fmla="*/ 47993 w 311957"/>
                  <a:gd name="connsiteY1" fmla="*/ 0 h 959868"/>
                  <a:gd name="connsiteX2" fmla="*/ 0 w 311957"/>
                  <a:gd name="connsiteY2" fmla="*/ 55992 h 959868"/>
                  <a:gd name="connsiteX3" fmla="*/ 0 w 311957"/>
                  <a:gd name="connsiteY3" fmla="*/ 903876 h 959868"/>
                  <a:gd name="connsiteX4" fmla="*/ 47993 w 311957"/>
                  <a:gd name="connsiteY4" fmla="*/ 959869 h 959868"/>
                  <a:gd name="connsiteX5" fmla="*/ 263964 w 311957"/>
                  <a:gd name="connsiteY5" fmla="*/ 959869 h 959868"/>
                  <a:gd name="connsiteX6" fmla="*/ 311957 w 311957"/>
                  <a:gd name="connsiteY6" fmla="*/ 903876 h 959868"/>
                  <a:gd name="connsiteX7" fmla="*/ 311957 w 311957"/>
                  <a:gd name="connsiteY7" fmla="*/ 55992 h 959868"/>
                  <a:gd name="connsiteX8" fmla="*/ 263964 w 311957"/>
                  <a:gd name="connsiteY8" fmla="*/ 0 h 95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959868">
                    <a:moveTo>
                      <a:pt x="263964" y="0"/>
                    </a:moveTo>
                    <a:lnTo>
                      <a:pt x="47993" y="0"/>
                    </a:lnTo>
                    <a:cubicBezTo>
                      <a:pt x="15998" y="0"/>
                      <a:pt x="0" y="23997"/>
                      <a:pt x="0" y="55992"/>
                    </a:cubicBezTo>
                    <a:lnTo>
                      <a:pt x="0" y="903876"/>
                    </a:lnTo>
                    <a:cubicBezTo>
                      <a:pt x="0" y="935872"/>
                      <a:pt x="23997" y="959869"/>
                      <a:pt x="47993" y="959869"/>
                    </a:cubicBezTo>
                    <a:lnTo>
                      <a:pt x="263964" y="959869"/>
                    </a:lnTo>
                    <a:cubicBezTo>
                      <a:pt x="295960" y="959869"/>
                      <a:pt x="311957" y="935872"/>
                      <a:pt x="311957" y="903876"/>
                    </a:cubicBezTo>
                    <a:lnTo>
                      <a:pt x="311957" y="55992"/>
                    </a:lnTo>
                    <a:cubicBezTo>
                      <a:pt x="311957" y="15998"/>
                      <a:pt x="303958" y="0"/>
                      <a:pt x="263964" y="0"/>
                    </a:cubicBezTo>
                    <a:close/>
                  </a:path>
                </a:pathLst>
              </a:custGeom>
              <a:solidFill>
                <a:srgbClr val="FF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52" name="Freeform 26">
                <a:extLst>
                  <a:ext uri="{FF2B5EF4-FFF2-40B4-BE49-F238E27FC236}">
                    <a16:creationId xmlns:a16="http://schemas.microsoft.com/office/drawing/2014/main" id="{51F17E06-75CB-8C4D-A0C0-81170A3DC2F2}"/>
                  </a:ext>
                </a:extLst>
              </p:cNvPr>
              <p:cNvSpPr/>
              <p:nvPr/>
            </p:nvSpPr>
            <p:spPr>
              <a:xfrm>
                <a:off x="6454444" y="2697667"/>
                <a:ext cx="311957" cy="647911"/>
              </a:xfrm>
              <a:custGeom>
                <a:avLst/>
                <a:gdLst>
                  <a:gd name="connsiteX0" fmla="*/ 271963 w 311957"/>
                  <a:gd name="connsiteY0" fmla="*/ 0 h 647911"/>
                  <a:gd name="connsiteX1" fmla="*/ 39995 w 311957"/>
                  <a:gd name="connsiteY1" fmla="*/ 0 h 647911"/>
                  <a:gd name="connsiteX2" fmla="*/ 0 w 311957"/>
                  <a:gd name="connsiteY2" fmla="*/ 47993 h 647911"/>
                  <a:gd name="connsiteX3" fmla="*/ 0 w 311957"/>
                  <a:gd name="connsiteY3" fmla="*/ 599918 h 647911"/>
                  <a:gd name="connsiteX4" fmla="*/ 39995 w 311957"/>
                  <a:gd name="connsiteY4" fmla="*/ 647911 h 647911"/>
                  <a:gd name="connsiteX5" fmla="*/ 271963 w 311957"/>
                  <a:gd name="connsiteY5" fmla="*/ 647911 h 647911"/>
                  <a:gd name="connsiteX6" fmla="*/ 311957 w 311957"/>
                  <a:gd name="connsiteY6" fmla="*/ 599918 h 647911"/>
                  <a:gd name="connsiteX7" fmla="*/ 311957 w 311957"/>
                  <a:gd name="connsiteY7" fmla="*/ 47993 h 647911"/>
                  <a:gd name="connsiteX8" fmla="*/ 271963 w 311957"/>
                  <a:gd name="connsiteY8" fmla="*/ 0 h 6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647911">
                    <a:moveTo>
                      <a:pt x="271963" y="0"/>
                    </a:moveTo>
                    <a:lnTo>
                      <a:pt x="39995" y="0"/>
                    </a:lnTo>
                    <a:cubicBezTo>
                      <a:pt x="15998" y="0"/>
                      <a:pt x="0" y="23997"/>
                      <a:pt x="0" y="47993"/>
                    </a:cubicBezTo>
                    <a:lnTo>
                      <a:pt x="0" y="599918"/>
                    </a:lnTo>
                    <a:cubicBezTo>
                      <a:pt x="0" y="623914"/>
                      <a:pt x="15998" y="647911"/>
                      <a:pt x="39995" y="647911"/>
                    </a:cubicBezTo>
                    <a:lnTo>
                      <a:pt x="271963" y="647911"/>
                    </a:lnTo>
                    <a:cubicBezTo>
                      <a:pt x="295959" y="647911"/>
                      <a:pt x="311957" y="623914"/>
                      <a:pt x="311957" y="599918"/>
                    </a:cubicBezTo>
                    <a:lnTo>
                      <a:pt x="311957" y="47993"/>
                    </a:lnTo>
                    <a:cubicBezTo>
                      <a:pt x="311957" y="15998"/>
                      <a:pt x="295959" y="0"/>
                      <a:pt x="271963"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36" name="Freeform 27">
              <a:extLst>
                <a:ext uri="{FF2B5EF4-FFF2-40B4-BE49-F238E27FC236}">
                  <a16:creationId xmlns:a16="http://schemas.microsoft.com/office/drawing/2014/main" id="{D4FD91CA-1B04-5842-B52E-7E34AF6A21B4}"/>
                </a:ext>
              </a:extLst>
            </p:cNvPr>
            <p:cNvSpPr/>
            <p:nvPr/>
          </p:nvSpPr>
          <p:spPr>
            <a:xfrm>
              <a:off x="4056279" y="578973"/>
              <a:ext cx="79989" cy="79989"/>
            </a:xfrm>
            <a:custGeom>
              <a:avLst/>
              <a:gdLst/>
              <a:ahLst/>
              <a:cxnLst/>
              <a:rect l="l" t="t" r="r" b="b"/>
              <a:pathLst>
                <a:path w="79989" h="79989"/>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2" name="Group 11">
            <a:extLst>
              <a:ext uri="{FF2B5EF4-FFF2-40B4-BE49-F238E27FC236}">
                <a16:creationId xmlns:a16="http://schemas.microsoft.com/office/drawing/2014/main" id="{A73EB10F-998E-4E9C-A7CC-3510A7435B20}"/>
              </a:ext>
            </a:extLst>
          </p:cNvPr>
          <p:cNvGrpSpPr/>
          <p:nvPr/>
        </p:nvGrpSpPr>
        <p:grpSpPr>
          <a:xfrm>
            <a:off x="6067598" y="6443968"/>
            <a:ext cx="287931" cy="296896"/>
            <a:chOff x="3478811" y="5535558"/>
            <a:chExt cx="356310" cy="344198"/>
          </a:xfrm>
        </p:grpSpPr>
        <p:pic>
          <p:nvPicPr>
            <p:cNvPr id="353" name="Graphic 306">
              <a:extLst>
                <a:ext uri="{FF2B5EF4-FFF2-40B4-BE49-F238E27FC236}">
                  <a16:creationId xmlns:a16="http://schemas.microsoft.com/office/drawing/2014/main" id="{45B30018-DD32-424D-9968-5720BE1852A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478811" y="5535558"/>
              <a:ext cx="307056" cy="307056"/>
            </a:xfrm>
            <a:prstGeom prst="rect">
              <a:avLst/>
            </a:prstGeom>
          </p:spPr>
        </p:pic>
        <p:pic>
          <p:nvPicPr>
            <p:cNvPr id="354" name="Graphic 353">
              <a:extLst>
                <a:ext uri="{FF2B5EF4-FFF2-40B4-BE49-F238E27FC236}">
                  <a16:creationId xmlns:a16="http://schemas.microsoft.com/office/drawing/2014/main" id="{DA36CE70-DB9F-43A4-9C3C-8BFB1FEA4EF1}"/>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3622674" y="5667309"/>
              <a:ext cx="212447" cy="212447"/>
            </a:xfrm>
            <a:prstGeom prst="rect">
              <a:avLst/>
            </a:prstGeom>
          </p:spPr>
        </p:pic>
      </p:grpSp>
      <p:grpSp>
        <p:nvGrpSpPr>
          <p:cNvPr id="355" name="Group 354">
            <a:extLst>
              <a:ext uri="{FF2B5EF4-FFF2-40B4-BE49-F238E27FC236}">
                <a16:creationId xmlns:a16="http://schemas.microsoft.com/office/drawing/2014/main" id="{8BD6D403-CD7D-4AF8-A76A-87ED3C9C0283}"/>
              </a:ext>
            </a:extLst>
          </p:cNvPr>
          <p:cNvGrpSpPr/>
          <p:nvPr/>
        </p:nvGrpSpPr>
        <p:grpSpPr>
          <a:xfrm>
            <a:off x="629058" y="3986729"/>
            <a:ext cx="273095" cy="289543"/>
            <a:chOff x="5859358" y="3192359"/>
            <a:chExt cx="473284" cy="473282"/>
          </a:xfrm>
        </p:grpSpPr>
        <p:pic>
          <p:nvPicPr>
            <p:cNvPr id="356" name="Graphic 418">
              <a:extLst>
                <a:ext uri="{FF2B5EF4-FFF2-40B4-BE49-F238E27FC236}">
                  <a16:creationId xmlns:a16="http://schemas.microsoft.com/office/drawing/2014/main" id="{FCCCB3AC-9108-4FBC-BB8C-1FACB9287035}"/>
                </a:ext>
              </a:extLst>
            </p:cNvPr>
            <p:cNvPicPr>
              <a:picLocks noChangeAspect="1"/>
            </p:cNvPicPr>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5859358" y="3192359"/>
              <a:ext cx="473284" cy="473282"/>
            </a:xfrm>
            <a:prstGeom prst="rect">
              <a:avLst/>
            </a:prstGeom>
          </p:spPr>
        </p:pic>
        <p:pic>
          <p:nvPicPr>
            <p:cNvPr id="357" name="Graphic 419">
              <a:extLst>
                <a:ext uri="{FF2B5EF4-FFF2-40B4-BE49-F238E27FC236}">
                  <a16:creationId xmlns:a16="http://schemas.microsoft.com/office/drawing/2014/main" id="{BAA8F83E-9656-4AE4-9EBD-E4C2F9ACDD76}"/>
                </a:ext>
              </a:extLst>
            </p:cNvPr>
            <p:cNvPicPr>
              <a:picLocks noChangeAspect="1"/>
            </p:cNvPicPr>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983536" y="3314441"/>
              <a:ext cx="227191" cy="227190"/>
            </a:xfrm>
            <a:prstGeom prst="rect">
              <a:avLst/>
            </a:prstGeom>
          </p:spPr>
        </p:pic>
      </p:grpSp>
      <p:sp>
        <p:nvSpPr>
          <p:cNvPr id="13" name="Title 12">
            <a:extLst>
              <a:ext uri="{FF2B5EF4-FFF2-40B4-BE49-F238E27FC236}">
                <a16:creationId xmlns:a16="http://schemas.microsoft.com/office/drawing/2014/main" id="{1A657002-182D-4646-99DF-99E5BFCFA059}"/>
              </a:ext>
            </a:extLst>
          </p:cNvPr>
          <p:cNvSpPr>
            <a:spLocks noGrp="1"/>
          </p:cNvSpPr>
          <p:nvPr>
            <p:ph type="title"/>
          </p:nvPr>
        </p:nvSpPr>
        <p:spPr>
          <a:xfrm>
            <a:off x="454884" y="188640"/>
            <a:ext cx="10820400" cy="878539"/>
          </a:xfrm>
        </p:spPr>
        <p:txBody>
          <a:bodyPr/>
          <a:lstStyle/>
          <a:p>
            <a:r>
              <a:rPr lang="en-US" sz="4000" b="1" dirty="0">
                <a:solidFill>
                  <a:schemeClr val="bg1"/>
                </a:solidFill>
              </a:rPr>
              <a:t>… plus f5 Cloud Services</a:t>
            </a:r>
          </a:p>
        </p:txBody>
      </p:sp>
      <p:sp>
        <p:nvSpPr>
          <p:cNvPr id="366" name="Line 46">
            <a:extLst>
              <a:ext uri="{FF2B5EF4-FFF2-40B4-BE49-F238E27FC236}">
                <a16:creationId xmlns:a16="http://schemas.microsoft.com/office/drawing/2014/main" id="{2E559219-7BAA-994F-B38F-F6F322509350}"/>
              </a:ext>
            </a:extLst>
          </p:cNvPr>
          <p:cNvSpPr>
            <a:spLocks noChangeShapeType="1"/>
          </p:cNvSpPr>
          <p:nvPr/>
        </p:nvSpPr>
        <p:spPr bwMode="auto">
          <a:xfrm flipH="1" flipV="1">
            <a:off x="1047485" y="3465606"/>
            <a:ext cx="0" cy="3217349"/>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7" name="Line 46">
            <a:extLst>
              <a:ext uri="{FF2B5EF4-FFF2-40B4-BE49-F238E27FC236}">
                <a16:creationId xmlns:a16="http://schemas.microsoft.com/office/drawing/2014/main" id="{6F2171CB-9B3E-B844-833F-9FE6EE31B8ED}"/>
              </a:ext>
            </a:extLst>
          </p:cNvPr>
          <p:cNvSpPr>
            <a:spLocks noChangeShapeType="1"/>
          </p:cNvSpPr>
          <p:nvPr/>
        </p:nvSpPr>
        <p:spPr bwMode="auto">
          <a:xfrm flipH="1">
            <a:off x="1047485" y="6687846"/>
            <a:ext cx="4790605"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8" name="Line 46">
            <a:extLst>
              <a:ext uri="{FF2B5EF4-FFF2-40B4-BE49-F238E27FC236}">
                <a16:creationId xmlns:a16="http://schemas.microsoft.com/office/drawing/2014/main" id="{EBBA8CFB-2D18-F847-AD89-9816ADFD58CA}"/>
              </a:ext>
            </a:extLst>
          </p:cNvPr>
          <p:cNvSpPr>
            <a:spLocks noChangeShapeType="1"/>
          </p:cNvSpPr>
          <p:nvPr/>
        </p:nvSpPr>
        <p:spPr bwMode="auto">
          <a:xfrm flipH="1">
            <a:off x="1157459" y="6556015"/>
            <a:ext cx="4680632"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9" name="Line 46">
            <a:extLst>
              <a:ext uri="{FF2B5EF4-FFF2-40B4-BE49-F238E27FC236}">
                <a16:creationId xmlns:a16="http://schemas.microsoft.com/office/drawing/2014/main" id="{6AA804F1-68B0-5F4A-8564-5FBF4C6921C0}"/>
              </a:ext>
            </a:extLst>
          </p:cNvPr>
          <p:cNvSpPr>
            <a:spLocks noChangeShapeType="1"/>
          </p:cNvSpPr>
          <p:nvPr/>
        </p:nvSpPr>
        <p:spPr bwMode="auto">
          <a:xfrm>
            <a:off x="1156511" y="4091824"/>
            <a:ext cx="0" cy="2464191"/>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70" name="Group 369">
            <a:extLst>
              <a:ext uri="{FF2B5EF4-FFF2-40B4-BE49-F238E27FC236}">
                <a16:creationId xmlns:a16="http://schemas.microsoft.com/office/drawing/2014/main" id="{14AAD104-549C-2B4F-9F83-AE5B5C3D7E01}"/>
              </a:ext>
            </a:extLst>
          </p:cNvPr>
          <p:cNvGrpSpPr/>
          <p:nvPr/>
        </p:nvGrpSpPr>
        <p:grpSpPr>
          <a:xfrm>
            <a:off x="5760344" y="6598145"/>
            <a:ext cx="190431" cy="190480"/>
            <a:chOff x="2033588" y="1128713"/>
            <a:chExt cx="161925" cy="161925"/>
          </a:xfrm>
        </p:grpSpPr>
        <p:sp>
          <p:nvSpPr>
            <p:cNvPr id="371" name="Freeform 5">
              <a:extLst>
                <a:ext uri="{FF2B5EF4-FFF2-40B4-BE49-F238E27FC236}">
                  <a16:creationId xmlns:a16="http://schemas.microsoft.com/office/drawing/2014/main" id="{F42A1D2E-0741-B742-80B3-3EA1566CD23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2" name="Freeform 6">
              <a:extLst>
                <a:ext uri="{FF2B5EF4-FFF2-40B4-BE49-F238E27FC236}">
                  <a16:creationId xmlns:a16="http://schemas.microsoft.com/office/drawing/2014/main" id="{4C92DD64-1682-8040-9B5B-47599FD00071}"/>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3" name="Freeform 7">
              <a:extLst>
                <a:ext uri="{FF2B5EF4-FFF2-40B4-BE49-F238E27FC236}">
                  <a16:creationId xmlns:a16="http://schemas.microsoft.com/office/drawing/2014/main" id="{F0675793-7542-A54E-8BCA-31CCAB2E1C64}"/>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4" name="Freeform 8">
              <a:extLst>
                <a:ext uri="{FF2B5EF4-FFF2-40B4-BE49-F238E27FC236}">
                  <a16:creationId xmlns:a16="http://schemas.microsoft.com/office/drawing/2014/main" id="{1279DEAC-06CC-084F-BBC7-E9D539B7A60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5" name="Freeform 9">
              <a:extLst>
                <a:ext uri="{FF2B5EF4-FFF2-40B4-BE49-F238E27FC236}">
                  <a16:creationId xmlns:a16="http://schemas.microsoft.com/office/drawing/2014/main" id="{3027FFDE-72FE-234E-87DA-FD341E8D338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4" name="Oval 13">
            <a:extLst>
              <a:ext uri="{FF2B5EF4-FFF2-40B4-BE49-F238E27FC236}">
                <a16:creationId xmlns:a16="http://schemas.microsoft.com/office/drawing/2014/main" id="{42771E8F-84F0-2847-871E-DD857D5874AD}"/>
              </a:ext>
            </a:extLst>
          </p:cNvPr>
          <p:cNvSpPr/>
          <p:nvPr/>
        </p:nvSpPr>
        <p:spPr>
          <a:xfrm>
            <a:off x="1013761" y="3432781"/>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76" name="Oval 375">
            <a:extLst>
              <a:ext uri="{FF2B5EF4-FFF2-40B4-BE49-F238E27FC236}">
                <a16:creationId xmlns:a16="http://schemas.microsoft.com/office/drawing/2014/main" id="{29D57104-E5E7-5B4D-9AC9-FD95FED13DC5}"/>
              </a:ext>
            </a:extLst>
          </p:cNvPr>
          <p:cNvSpPr/>
          <p:nvPr/>
        </p:nvSpPr>
        <p:spPr>
          <a:xfrm>
            <a:off x="1013728" y="4694046"/>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77" name="Oval 376">
            <a:extLst>
              <a:ext uri="{FF2B5EF4-FFF2-40B4-BE49-F238E27FC236}">
                <a16:creationId xmlns:a16="http://schemas.microsoft.com/office/drawing/2014/main" id="{01E97EDE-01BE-2840-BDD3-C6B1ED7E0904}"/>
              </a:ext>
            </a:extLst>
          </p:cNvPr>
          <p:cNvSpPr/>
          <p:nvPr/>
        </p:nvSpPr>
        <p:spPr>
          <a:xfrm>
            <a:off x="1121189" y="4061972"/>
            <a:ext cx="72000" cy="72000"/>
          </a:xfrm>
          <a:prstGeom prst="ellipse">
            <a:avLst/>
          </a:prstGeom>
          <a:solidFill>
            <a:srgbClr val="1CA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78" name="Oval 377">
            <a:extLst>
              <a:ext uri="{FF2B5EF4-FFF2-40B4-BE49-F238E27FC236}">
                <a16:creationId xmlns:a16="http://schemas.microsoft.com/office/drawing/2014/main" id="{D9A5D8CD-EA5D-C14A-8C66-C9AF49A04F46}"/>
              </a:ext>
            </a:extLst>
          </p:cNvPr>
          <p:cNvSpPr/>
          <p:nvPr/>
        </p:nvSpPr>
        <p:spPr>
          <a:xfrm>
            <a:off x="6673986" y="4048463"/>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79" name="Oval 378">
            <a:extLst>
              <a:ext uri="{FF2B5EF4-FFF2-40B4-BE49-F238E27FC236}">
                <a16:creationId xmlns:a16="http://schemas.microsoft.com/office/drawing/2014/main" id="{A7E89637-E2C7-4F4B-85C1-7DBA5388C364}"/>
              </a:ext>
            </a:extLst>
          </p:cNvPr>
          <p:cNvSpPr/>
          <p:nvPr/>
        </p:nvSpPr>
        <p:spPr>
          <a:xfrm>
            <a:off x="7855320" y="2741084"/>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0" name="Oval 379">
            <a:extLst>
              <a:ext uri="{FF2B5EF4-FFF2-40B4-BE49-F238E27FC236}">
                <a16:creationId xmlns:a16="http://schemas.microsoft.com/office/drawing/2014/main" id="{8A2A4A88-B034-0344-9722-69F920E0C863}"/>
              </a:ext>
            </a:extLst>
          </p:cNvPr>
          <p:cNvSpPr/>
          <p:nvPr/>
        </p:nvSpPr>
        <p:spPr>
          <a:xfrm>
            <a:off x="6324946" y="4052255"/>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219257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7"/>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366"/>
                                        </p:tgtEl>
                                        <p:attrNameLst>
                                          <p:attrName>style.visibility</p:attrName>
                                        </p:attrNameLst>
                                      </p:cBhvr>
                                      <p:to>
                                        <p:strVal val="visible"/>
                                      </p:to>
                                    </p:set>
                                    <p:animEffect transition="in" filter="wipe(up)">
                                      <p:cBhvr>
                                        <p:cTn id="13" dur="500"/>
                                        <p:tgtEl>
                                          <p:spTgt spid="36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wipe(up)">
                                      <p:cBhvr>
                                        <p:cTn id="16" dur="500"/>
                                        <p:tgtEl>
                                          <p:spTgt spid="36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68"/>
                                        </p:tgtEl>
                                        <p:attrNameLst>
                                          <p:attrName>style.visibility</p:attrName>
                                        </p:attrNameLst>
                                      </p:cBhvr>
                                      <p:to>
                                        <p:strVal val="visible"/>
                                      </p:to>
                                    </p:set>
                                    <p:animEffect transition="in" filter="wipe(left)">
                                      <p:cBhvr>
                                        <p:cTn id="20" dur="500"/>
                                        <p:tgtEl>
                                          <p:spTgt spid="36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67"/>
                                        </p:tgtEl>
                                        <p:attrNameLst>
                                          <p:attrName>style.visibility</p:attrName>
                                        </p:attrNameLst>
                                      </p:cBhvr>
                                      <p:to>
                                        <p:strVal val="visible"/>
                                      </p:to>
                                    </p:set>
                                    <p:animEffect transition="in" filter="wipe(left)">
                                      <p:cBhvr>
                                        <p:cTn id="23" dur="500"/>
                                        <p:tgtEl>
                                          <p:spTgt spid="36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70"/>
                                        </p:tgtEl>
                                        <p:attrNameLst>
                                          <p:attrName>style.visibility</p:attrName>
                                        </p:attrNameLst>
                                      </p:cBhvr>
                                      <p:to>
                                        <p:strVal val="visible"/>
                                      </p:to>
                                    </p:set>
                                    <p:animEffect transition="in" filter="wipe(left)">
                                      <p:cBhvr>
                                        <p:cTn id="2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animBg="1"/>
      <p:bldP spid="368" grpId="0" animBg="1"/>
      <p:bldP spid="369" grpId="0" animBg="1"/>
      <p:bldP spid="14" grpId="0" animBg="1"/>
      <p:bldP spid="376" grpId="0" animBg="1"/>
      <p:bldP spid="3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a16="http://schemas.microsoft.com/office/drawing/2014/main" id="{30AFA056-BE02-0A47-AB43-0BE95A8703D4}"/>
              </a:ext>
            </a:extLst>
          </p:cNvPr>
          <p:cNvGrpSpPr/>
          <p:nvPr/>
        </p:nvGrpSpPr>
        <p:grpSpPr>
          <a:xfrm>
            <a:off x="-60457" y="-40001"/>
            <a:ext cx="12310393" cy="1400229"/>
            <a:chOff x="-60457" y="-40001"/>
            <a:chExt cx="12310393" cy="1400229"/>
          </a:xfrm>
        </p:grpSpPr>
        <p:grpSp>
          <p:nvGrpSpPr>
            <p:cNvPr id="285" name="Group 284">
              <a:extLst>
                <a:ext uri="{FF2B5EF4-FFF2-40B4-BE49-F238E27FC236}">
                  <a16:creationId xmlns:a16="http://schemas.microsoft.com/office/drawing/2014/main" id="{983CEBBD-1A8E-6D4B-B6E4-E99946000FF6}"/>
                </a:ext>
              </a:extLst>
            </p:cNvPr>
            <p:cNvGrpSpPr/>
            <p:nvPr/>
          </p:nvGrpSpPr>
          <p:grpSpPr>
            <a:xfrm>
              <a:off x="-60457" y="-26330"/>
              <a:ext cx="12310393" cy="1379706"/>
              <a:chOff x="-60457" y="-26330"/>
              <a:chExt cx="12310393" cy="1379706"/>
            </a:xfrm>
          </p:grpSpPr>
          <p:pic>
            <p:nvPicPr>
              <p:cNvPr id="287" name="Picture 286">
                <a:extLst>
                  <a:ext uri="{FF2B5EF4-FFF2-40B4-BE49-F238E27FC236}">
                    <a16:creationId xmlns:a16="http://schemas.microsoft.com/office/drawing/2014/main" id="{24D723E3-5BC8-AE4F-A961-FA51852DB3D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288" name="Rectangle 287">
                <a:extLst>
                  <a:ext uri="{FF2B5EF4-FFF2-40B4-BE49-F238E27FC236}">
                    <a16:creationId xmlns:a16="http://schemas.microsoft.com/office/drawing/2014/main" id="{B79C7EDD-DD39-1041-9AF0-5A4F4CD61BC7}"/>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286" name="Rectangle 285">
              <a:extLst>
                <a:ext uri="{FF2B5EF4-FFF2-40B4-BE49-F238E27FC236}">
                  <a16:creationId xmlns:a16="http://schemas.microsoft.com/office/drawing/2014/main" id="{875535C5-08CC-5546-B1D2-3239778E1BBA}"/>
                </a:ext>
              </a:extLst>
            </p:cNvPr>
            <p:cNvSpPr/>
            <p:nvPr/>
          </p:nvSpPr>
          <p:spPr>
            <a:xfrm>
              <a:off x="7602367" y="-40001"/>
              <a:ext cx="4589633" cy="1400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198" name="Rectangle 197">
            <a:extLst>
              <a:ext uri="{FF2B5EF4-FFF2-40B4-BE49-F238E27FC236}">
                <a16:creationId xmlns:a16="http://schemas.microsoft.com/office/drawing/2014/main" id="{BF88188E-1668-AB42-BB3F-84934752D079}"/>
              </a:ext>
            </a:extLst>
          </p:cNvPr>
          <p:cNvSpPr/>
          <p:nvPr/>
        </p:nvSpPr>
        <p:spPr>
          <a:xfrm>
            <a:off x="1252073" y="1628800"/>
            <a:ext cx="10128550" cy="4828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07" name="Rectangle 206">
            <a:extLst>
              <a:ext uri="{FF2B5EF4-FFF2-40B4-BE49-F238E27FC236}">
                <a16:creationId xmlns:a16="http://schemas.microsoft.com/office/drawing/2014/main" id="{524C9573-7A26-8B44-AF48-13009366186B}"/>
              </a:ext>
            </a:extLst>
          </p:cNvPr>
          <p:cNvSpPr/>
          <p:nvPr/>
        </p:nvSpPr>
        <p:spPr>
          <a:xfrm>
            <a:off x="1579666" y="1960065"/>
            <a:ext cx="9578329" cy="429109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612DE8F6-1D06-AF43-8D82-78291F4CA96B}"/>
              </a:ext>
            </a:extLst>
          </p:cNvPr>
          <p:cNvSpPr/>
          <p:nvPr/>
        </p:nvSpPr>
        <p:spPr>
          <a:xfrm>
            <a:off x="9118663" y="2423189"/>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15" name="Line 46">
            <a:extLst>
              <a:ext uri="{FF2B5EF4-FFF2-40B4-BE49-F238E27FC236}">
                <a16:creationId xmlns:a16="http://schemas.microsoft.com/office/drawing/2014/main" id="{4BDFF1D2-050E-8644-BDAF-9C5DDD9F7A60}"/>
              </a:ext>
            </a:extLst>
          </p:cNvPr>
          <p:cNvSpPr>
            <a:spLocks noChangeShapeType="1"/>
          </p:cNvSpPr>
          <p:nvPr/>
        </p:nvSpPr>
        <p:spPr bwMode="auto">
          <a:xfrm flipV="1">
            <a:off x="7887485" y="960133"/>
            <a:ext cx="0" cy="4462001"/>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4" name="Rectangle 143">
            <a:extLst>
              <a:ext uri="{FF2B5EF4-FFF2-40B4-BE49-F238E27FC236}">
                <a16:creationId xmlns:a16="http://schemas.microsoft.com/office/drawing/2014/main" id="{6CFA3C05-15E6-A545-8BE5-1DA80304F328}"/>
              </a:ext>
            </a:extLst>
          </p:cNvPr>
          <p:cNvSpPr/>
          <p:nvPr/>
        </p:nvSpPr>
        <p:spPr>
          <a:xfrm>
            <a:off x="2375706" y="2951901"/>
            <a:ext cx="2703834" cy="2255263"/>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 name="TextBox 2">
            <a:extLst>
              <a:ext uri="{FF2B5EF4-FFF2-40B4-BE49-F238E27FC236}">
                <a16:creationId xmlns:a16="http://schemas.microsoft.com/office/drawing/2014/main" id="{73E809AB-A51C-794E-890D-FD3A4B9F0D27}"/>
              </a:ext>
            </a:extLst>
          </p:cNvPr>
          <p:cNvSpPr txBox="1"/>
          <p:nvPr/>
        </p:nvSpPr>
        <p:spPr>
          <a:xfrm>
            <a:off x="3542619" y="3469143"/>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Global LB</a:t>
            </a:r>
          </a:p>
        </p:txBody>
      </p:sp>
      <p:sp>
        <p:nvSpPr>
          <p:cNvPr id="296" name="Line 46">
            <a:extLst>
              <a:ext uri="{FF2B5EF4-FFF2-40B4-BE49-F238E27FC236}">
                <a16:creationId xmlns:a16="http://schemas.microsoft.com/office/drawing/2014/main" id="{BFD48743-E830-F44B-AB59-DC10E843DB69}"/>
              </a:ext>
            </a:extLst>
          </p:cNvPr>
          <p:cNvSpPr>
            <a:spLocks noChangeShapeType="1"/>
          </p:cNvSpPr>
          <p:nvPr/>
        </p:nvSpPr>
        <p:spPr bwMode="auto">
          <a:xfrm flipH="1">
            <a:off x="5079538" y="4088255"/>
            <a:ext cx="403383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1" name="Graphic 200">
            <a:extLst>
              <a:ext uri="{FF2B5EF4-FFF2-40B4-BE49-F238E27FC236}">
                <a16:creationId xmlns:a16="http://schemas.microsoft.com/office/drawing/2014/main" id="{5EE52CE6-94CC-3249-9C7E-091E4CAEE2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073" y="1628800"/>
            <a:ext cx="295790" cy="295790"/>
          </a:xfrm>
          <a:prstGeom prst="rect">
            <a:avLst/>
          </a:prstGeom>
        </p:spPr>
      </p:pic>
      <p:pic>
        <p:nvPicPr>
          <p:cNvPr id="265" name="Graphic 264">
            <a:extLst>
              <a:ext uri="{FF2B5EF4-FFF2-40B4-BE49-F238E27FC236}">
                <a16:creationId xmlns:a16="http://schemas.microsoft.com/office/drawing/2014/main" id="{0D411DD7-CC8E-3648-8F77-C1788CCAD82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73583" y="1950762"/>
            <a:ext cx="295790" cy="295790"/>
          </a:xfrm>
          <a:prstGeom prst="rect">
            <a:avLst/>
          </a:prstGeom>
        </p:spPr>
      </p:pic>
      <p:sp>
        <p:nvSpPr>
          <p:cNvPr id="266" name="Rectangle 265">
            <a:extLst>
              <a:ext uri="{FF2B5EF4-FFF2-40B4-BE49-F238E27FC236}">
                <a16:creationId xmlns:a16="http://schemas.microsoft.com/office/drawing/2014/main" id="{4CAD17B3-5900-2C40-A90F-669D5E98BAB4}"/>
              </a:ext>
            </a:extLst>
          </p:cNvPr>
          <p:cNvSpPr/>
          <p:nvPr/>
        </p:nvSpPr>
        <p:spPr>
          <a:xfrm>
            <a:off x="1895092" y="2288800"/>
            <a:ext cx="3664979" cy="3765409"/>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02AA4579-7892-BF45-82E5-3A2666FBFEF5}"/>
              </a:ext>
            </a:extLst>
          </p:cNvPr>
          <p:cNvSpPr/>
          <p:nvPr/>
        </p:nvSpPr>
        <p:spPr>
          <a:xfrm>
            <a:off x="2230638" y="2617233"/>
            <a:ext cx="2980415" cy="32118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7AD9730E-791E-7A4A-B0CC-62C5F65F33F5}"/>
              </a:ext>
            </a:extLst>
          </p:cNvPr>
          <p:cNvSpPr/>
          <p:nvPr/>
        </p:nvSpPr>
        <p:spPr>
          <a:xfrm>
            <a:off x="1547863" y="1658699"/>
            <a:ext cx="9156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a:ea typeface="+mn-ea"/>
                <a:cs typeface="+mn-cs"/>
              </a:rPr>
              <a:t>AWS Cloud</a:t>
            </a:r>
          </a:p>
        </p:txBody>
      </p:sp>
      <p:sp>
        <p:nvSpPr>
          <p:cNvPr id="7" name="Rectangle 6">
            <a:extLst>
              <a:ext uri="{FF2B5EF4-FFF2-40B4-BE49-F238E27FC236}">
                <a16:creationId xmlns:a16="http://schemas.microsoft.com/office/drawing/2014/main" id="{1F4B975F-FF63-7A43-8747-9940F492E574}"/>
              </a:ext>
            </a:extLst>
          </p:cNvPr>
          <p:cNvSpPr/>
          <p:nvPr/>
        </p:nvSpPr>
        <p:spPr>
          <a:xfrm>
            <a:off x="1863288" y="1975013"/>
            <a:ext cx="6335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Region</a:t>
            </a:r>
          </a:p>
        </p:txBody>
      </p:sp>
      <p:sp>
        <p:nvSpPr>
          <p:cNvPr id="8" name="Rectangle 7">
            <a:extLst>
              <a:ext uri="{FF2B5EF4-FFF2-40B4-BE49-F238E27FC236}">
                <a16:creationId xmlns:a16="http://schemas.microsoft.com/office/drawing/2014/main" id="{A571ECA7-3AD4-5242-ACC5-6718FDA45593}"/>
              </a:ext>
            </a:extLst>
          </p:cNvPr>
          <p:cNvSpPr/>
          <p:nvPr/>
        </p:nvSpPr>
        <p:spPr>
          <a:xfrm>
            <a:off x="2205978" y="2319190"/>
            <a:ext cx="102463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Security VPC</a:t>
            </a:r>
          </a:p>
        </p:txBody>
      </p:sp>
      <p:sp>
        <p:nvSpPr>
          <p:cNvPr id="9" name="Rectangle 8">
            <a:extLst>
              <a:ext uri="{FF2B5EF4-FFF2-40B4-BE49-F238E27FC236}">
                <a16:creationId xmlns:a16="http://schemas.microsoft.com/office/drawing/2014/main" id="{1116D0D2-9240-8D44-87C4-2C1E636C1C80}"/>
              </a:ext>
            </a:extLst>
          </p:cNvPr>
          <p:cNvSpPr/>
          <p:nvPr/>
        </p:nvSpPr>
        <p:spPr>
          <a:xfrm>
            <a:off x="2284688" y="2643221"/>
            <a:ext cx="121539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sp>
        <p:nvSpPr>
          <p:cNvPr id="276" name="Rectangle 275">
            <a:extLst>
              <a:ext uri="{FF2B5EF4-FFF2-40B4-BE49-F238E27FC236}">
                <a16:creationId xmlns:a16="http://schemas.microsoft.com/office/drawing/2014/main" id="{04FBCE34-66DD-DD44-9C4B-F4115814E54C}"/>
              </a:ext>
            </a:extLst>
          </p:cNvPr>
          <p:cNvSpPr/>
          <p:nvPr/>
        </p:nvSpPr>
        <p:spPr>
          <a:xfrm>
            <a:off x="8726042" y="2154310"/>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92" name="TextBox 291">
            <a:extLst>
              <a:ext uri="{FF2B5EF4-FFF2-40B4-BE49-F238E27FC236}">
                <a16:creationId xmlns:a16="http://schemas.microsoft.com/office/drawing/2014/main" id="{D1F86A35-ADA1-9D4F-A6EC-D58964CC9338}"/>
              </a:ext>
            </a:extLst>
          </p:cNvPr>
          <p:cNvSpPr txBox="1"/>
          <p:nvPr/>
        </p:nvSpPr>
        <p:spPr>
          <a:xfrm>
            <a:off x="6836043" y="3654476"/>
            <a:ext cx="11610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73737"/>
                </a:solidFill>
                <a:effectLst/>
                <a:uLnTx/>
                <a:uFillTx/>
                <a:latin typeface="Arial"/>
                <a:ea typeface="+mn-ea"/>
                <a:cs typeface="+mn-cs"/>
              </a:rPr>
              <a:t>AWS Transit Gateway </a:t>
            </a:r>
          </a:p>
        </p:txBody>
      </p:sp>
      <p:sp>
        <p:nvSpPr>
          <p:cNvPr id="295" name="Line 46">
            <a:extLst>
              <a:ext uri="{FF2B5EF4-FFF2-40B4-BE49-F238E27FC236}">
                <a16:creationId xmlns:a16="http://schemas.microsoft.com/office/drawing/2014/main" id="{A4A669A0-5364-5C4F-B7CE-26EE9CB302D5}"/>
              </a:ext>
            </a:extLst>
          </p:cNvPr>
          <p:cNvSpPr>
            <a:spLocks noChangeShapeType="1"/>
          </p:cNvSpPr>
          <p:nvPr/>
        </p:nvSpPr>
        <p:spPr bwMode="auto">
          <a:xfrm>
            <a:off x="7887485" y="2780013"/>
            <a:ext cx="123117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93" name="Graphic 292">
            <a:extLst>
              <a:ext uri="{FF2B5EF4-FFF2-40B4-BE49-F238E27FC236}">
                <a16:creationId xmlns:a16="http://schemas.microsoft.com/office/drawing/2014/main" id="{635B17C2-0DB9-874C-BE5B-3E140732B84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04824" y="3893093"/>
            <a:ext cx="367628" cy="367628"/>
          </a:xfrm>
          <a:prstGeom prst="rect">
            <a:avLst/>
          </a:prstGeom>
        </p:spPr>
      </p:pic>
      <p:sp>
        <p:nvSpPr>
          <p:cNvPr id="44" name="Rectangle 43">
            <a:extLst>
              <a:ext uri="{FF2B5EF4-FFF2-40B4-BE49-F238E27FC236}">
                <a16:creationId xmlns:a16="http://schemas.microsoft.com/office/drawing/2014/main" id="{EBBE64FE-1BF1-5F42-A470-74F34DE16133}"/>
              </a:ext>
            </a:extLst>
          </p:cNvPr>
          <p:cNvSpPr/>
          <p:nvPr/>
        </p:nvSpPr>
        <p:spPr>
          <a:xfrm>
            <a:off x="8720749" y="260648"/>
            <a:ext cx="2217819" cy="122108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a:ea typeface="+mn-ea"/>
              <a:cs typeface="+mn-cs"/>
            </a:endParaRPr>
          </a:p>
        </p:txBody>
      </p:sp>
      <p:pic>
        <p:nvPicPr>
          <p:cNvPr id="45" name="Graphic 44">
            <a:extLst>
              <a:ext uri="{FF2B5EF4-FFF2-40B4-BE49-F238E27FC236}">
                <a16:creationId xmlns:a16="http://schemas.microsoft.com/office/drawing/2014/main" id="{446FC6F3-9BBD-AA47-B4E1-AE4043492BD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17634" y="265836"/>
            <a:ext cx="295790" cy="295790"/>
          </a:xfrm>
          <a:prstGeom prst="rect">
            <a:avLst/>
          </a:prstGeom>
        </p:spPr>
      </p:pic>
      <p:grpSp>
        <p:nvGrpSpPr>
          <p:cNvPr id="49" name="Group 48">
            <a:extLst>
              <a:ext uri="{FF2B5EF4-FFF2-40B4-BE49-F238E27FC236}">
                <a16:creationId xmlns:a16="http://schemas.microsoft.com/office/drawing/2014/main" id="{F965B9A2-B967-6D44-87B7-8BB6AADFC8CC}"/>
              </a:ext>
            </a:extLst>
          </p:cNvPr>
          <p:cNvGrpSpPr/>
          <p:nvPr/>
        </p:nvGrpSpPr>
        <p:grpSpPr>
          <a:xfrm>
            <a:off x="4508298" y="3077831"/>
            <a:ext cx="352871" cy="308756"/>
            <a:chOff x="-6686550" y="2978151"/>
            <a:chExt cx="1301750" cy="1244600"/>
          </a:xfrm>
          <a:solidFill>
            <a:schemeClr val="tx1"/>
          </a:solidFill>
        </p:grpSpPr>
        <p:sp>
          <p:nvSpPr>
            <p:cNvPr id="50" name="Freeform 50">
              <a:extLst>
                <a:ext uri="{FF2B5EF4-FFF2-40B4-BE49-F238E27FC236}">
                  <a16:creationId xmlns:a16="http://schemas.microsoft.com/office/drawing/2014/main" id="{CBA1F2CA-722D-0744-8616-309E91235F99}"/>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Freeform 51">
              <a:extLst>
                <a:ext uri="{FF2B5EF4-FFF2-40B4-BE49-F238E27FC236}">
                  <a16:creationId xmlns:a16="http://schemas.microsoft.com/office/drawing/2014/main" id="{3204F798-D4C8-6941-A7E7-6691A569BD7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 name="Freeform 52">
              <a:extLst>
                <a:ext uri="{FF2B5EF4-FFF2-40B4-BE49-F238E27FC236}">
                  <a16:creationId xmlns:a16="http://schemas.microsoft.com/office/drawing/2014/main" id="{9D2C359D-77FE-A246-9520-739E2787A7C4}"/>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3" name="Freeform 53">
              <a:extLst>
                <a:ext uri="{FF2B5EF4-FFF2-40B4-BE49-F238E27FC236}">
                  <a16:creationId xmlns:a16="http://schemas.microsoft.com/office/drawing/2014/main" id="{E99B78EA-FC60-EC4F-B55C-57868942A87D}"/>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5" name="Group 54">
            <a:extLst>
              <a:ext uri="{FF2B5EF4-FFF2-40B4-BE49-F238E27FC236}">
                <a16:creationId xmlns:a16="http://schemas.microsoft.com/office/drawing/2014/main" id="{997CDE1B-9C76-D843-A7A7-7A618ECA1A12}"/>
              </a:ext>
            </a:extLst>
          </p:cNvPr>
          <p:cNvGrpSpPr/>
          <p:nvPr/>
        </p:nvGrpSpPr>
        <p:grpSpPr>
          <a:xfrm>
            <a:off x="3925829" y="3069647"/>
            <a:ext cx="303405" cy="319913"/>
            <a:chOff x="-4238625" y="2822576"/>
            <a:chExt cx="1309687" cy="1425575"/>
          </a:xfrm>
          <a:solidFill>
            <a:schemeClr val="tx1"/>
          </a:solidFill>
        </p:grpSpPr>
        <p:sp>
          <p:nvSpPr>
            <p:cNvPr id="56" name="Freeform 54">
              <a:extLst>
                <a:ext uri="{FF2B5EF4-FFF2-40B4-BE49-F238E27FC236}">
                  <a16:creationId xmlns:a16="http://schemas.microsoft.com/office/drawing/2014/main" id="{19777791-AD7A-2F46-97F2-76994FF77595}"/>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55">
              <a:extLst>
                <a:ext uri="{FF2B5EF4-FFF2-40B4-BE49-F238E27FC236}">
                  <a16:creationId xmlns:a16="http://schemas.microsoft.com/office/drawing/2014/main" id="{307A87E5-C4BF-E44A-8887-608980182523}"/>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56">
              <a:extLst>
                <a:ext uri="{FF2B5EF4-FFF2-40B4-BE49-F238E27FC236}">
                  <a16:creationId xmlns:a16="http://schemas.microsoft.com/office/drawing/2014/main" id="{B86A63D4-A2D3-D949-A4F7-957F772DA643}"/>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57">
              <a:extLst>
                <a:ext uri="{FF2B5EF4-FFF2-40B4-BE49-F238E27FC236}">
                  <a16:creationId xmlns:a16="http://schemas.microsoft.com/office/drawing/2014/main" id="{BD450A42-562E-B440-8885-F0C53034AD2B}"/>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58">
              <a:extLst>
                <a:ext uri="{FF2B5EF4-FFF2-40B4-BE49-F238E27FC236}">
                  <a16:creationId xmlns:a16="http://schemas.microsoft.com/office/drawing/2014/main" id="{4E2CD766-94C7-C24F-939C-D513E7FB669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Freeform 59">
              <a:extLst>
                <a:ext uri="{FF2B5EF4-FFF2-40B4-BE49-F238E27FC236}">
                  <a16:creationId xmlns:a16="http://schemas.microsoft.com/office/drawing/2014/main" id="{36B89FD7-8660-5C4F-BD37-135CF7E70C2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B0522FD-92F4-9F42-9D15-F80B62FB57FE}"/>
              </a:ext>
            </a:extLst>
          </p:cNvPr>
          <p:cNvGrpSpPr/>
          <p:nvPr/>
        </p:nvGrpSpPr>
        <p:grpSpPr>
          <a:xfrm>
            <a:off x="3314584" y="3089429"/>
            <a:ext cx="284717" cy="250998"/>
            <a:chOff x="24620538" y="-23895050"/>
            <a:chExt cx="3367088" cy="2820988"/>
          </a:xfrm>
          <a:solidFill>
            <a:schemeClr val="tx1"/>
          </a:solidFill>
        </p:grpSpPr>
        <p:sp>
          <p:nvSpPr>
            <p:cNvPr id="64" name="Freeform 1058">
              <a:extLst>
                <a:ext uri="{FF2B5EF4-FFF2-40B4-BE49-F238E27FC236}">
                  <a16:creationId xmlns:a16="http://schemas.microsoft.com/office/drawing/2014/main" id="{5363BE23-FA81-7D48-92A7-484084A79F85}"/>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1059">
              <a:extLst>
                <a:ext uri="{FF2B5EF4-FFF2-40B4-BE49-F238E27FC236}">
                  <a16:creationId xmlns:a16="http://schemas.microsoft.com/office/drawing/2014/main" id="{7B494535-B3B8-2444-B81E-442884AB70CF}"/>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1060">
              <a:extLst>
                <a:ext uri="{FF2B5EF4-FFF2-40B4-BE49-F238E27FC236}">
                  <a16:creationId xmlns:a16="http://schemas.microsoft.com/office/drawing/2014/main" id="{CC8D9F92-A6B0-FB48-8ABC-58060F9882BD}"/>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Freeform 1061">
              <a:extLst>
                <a:ext uri="{FF2B5EF4-FFF2-40B4-BE49-F238E27FC236}">
                  <a16:creationId xmlns:a16="http://schemas.microsoft.com/office/drawing/2014/main" id="{AF59FDA3-14D6-5F43-9915-46C48B9BCEC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Freeform 1062">
              <a:extLst>
                <a:ext uri="{FF2B5EF4-FFF2-40B4-BE49-F238E27FC236}">
                  <a16:creationId xmlns:a16="http://schemas.microsoft.com/office/drawing/2014/main" id="{066168F2-CC7B-8040-99D8-5DA1AFC1C1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Freeform 1063">
              <a:extLst>
                <a:ext uri="{FF2B5EF4-FFF2-40B4-BE49-F238E27FC236}">
                  <a16:creationId xmlns:a16="http://schemas.microsoft.com/office/drawing/2014/main" id="{763215A8-A6B0-3141-9937-2051C8A94C4E}"/>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064">
              <a:extLst>
                <a:ext uri="{FF2B5EF4-FFF2-40B4-BE49-F238E27FC236}">
                  <a16:creationId xmlns:a16="http://schemas.microsoft.com/office/drawing/2014/main" id="{FD21F207-F453-0F46-B3D5-6FD52AC1B65A}"/>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Freeform 1065">
              <a:extLst>
                <a:ext uri="{FF2B5EF4-FFF2-40B4-BE49-F238E27FC236}">
                  <a16:creationId xmlns:a16="http://schemas.microsoft.com/office/drawing/2014/main" id="{A8413A8E-7628-A845-850D-1D0FAC359A4D}"/>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Freeform 1066">
              <a:extLst>
                <a:ext uri="{FF2B5EF4-FFF2-40B4-BE49-F238E27FC236}">
                  <a16:creationId xmlns:a16="http://schemas.microsoft.com/office/drawing/2014/main" id="{8045E2B2-CE73-FE49-A3C8-BF06C0A9C9D2}"/>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Freeform 1067">
              <a:extLst>
                <a:ext uri="{FF2B5EF4-FFF2-40B4-BE49-F238E27FC236}">
                  <a16:creationId xmlns:a16="http://schemas.microsoft.com/office/drawing/2014/main" id="{37E9B556-B099-BC4B-BCAA-C87794A09DF9}"/>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Freeform 1068">
              <a:extLst>
                <a:ext uri="{FF2B5EF4-FFF2-40B4-BE49-F238E27FC236}">
                  <a16:creationId xmlns:a16="http://schemas.microsoft.com/office/drawing/2014/main" id="{FD39027E-2CEF-B045-89A0-47E35C572338}"/>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reeform 1069">
              <a:extLst>
                <a:ext uri="{FF2B5EF4-FFF2-40B4-BE49-F238E27FC236}">
                  <a16:creationId xmlns:a16="http://schemas.microsoft.com/office/drawing/2014/main" id="{A78654D1-0128-D444-9439-DD456F140C8D}"/>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Freeform 1070">
              <a:extLst>
                <a:ext uri="{FF2B5EF4-FFF2-40B4-BE49-F238E27FC236}">
                  <a16:creationId xmlns:a16="http://schemas.microsoft.com/office/drawing/2014/main" id="{0542A78A-91C0-384B-95FE-5805563BCE23}"/>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1071">
              <a:extLst>
                <a:ext uri="{FF2B5EF4-FFF2-40B4-BE49-F238E27FC236}">
                  <a16:creationId xmlns:a16="http://schemas.microsoft.com/office/drawing/2014/main" id="{99510416-1BCC-CB43-9422-6A46BC239609}"/>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Freeform 1072">
              <a:extLst>
                <a:ext uri="{FF2B5EF4-FFF2-40B4-BE49-F238E27FC236}">
                  <a16:creationId xmlns:a16="http://schemas.microsoft.com/office/drawing/2014/main" id="{78F68B13-DE35-C748-AFC1-679E3B5ABCD9}"/>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4DE48914-C0DF-314C-A03D-3CED99E3260A}"/>
              </a:ext>
            </a:extLst>
          </p:cNvPr>
          <p:cNvGrpSpPr/>
          <p:nvPr/>
        </p:nvGrpSpPr>
        <p:grpSpPr>
          <a:xfrm>
            <a:off x="2640853" y="3099456"/>
            <a:ext cx="334861" cy="256171"/>
            <a:chOff x="-12407900" y="363538"/>
            <a:chExt cx="1390650" cy="1131888"/>
          </a:xfrm>
          <a:solidFill>
            <a:schemeClr val="tx1"/>
          </a:solidFill>
        </p:grpSpPr>
        <p:sp>
          <p:nvSpPr>
            <p:cNvPr id="81" name="Freeform 69">
              <a:extLst>
                <a:ext uri="{FF2B5EF4-FFF2-40B4-BE49-F238E27FC236}">
                  <a16:creationId xmlns:a16="http://schemas.microsoft.com/office/drawing/2014/main" id="{827C080E-D493-6A49-887B-52059A963D36}"/>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70">
              <a:extLst>
                <a:ext uri="{FF2B5EF4-FFF2-40B4-BE49-F238E27FC236}">
                  <a16:creationId xmlns:a16="http://schemas.microsoft.com/office/drawing/2014/main" id="{67428E97-0794-3149-85D2-1115B15F8C0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233DD107-485F-EB42-AB26-814BD5F475A6}"/>
              </a:ext>
            </a:extLst>
          </p:cNvPr>
          <p:cNvGrpSpPr/>
          <p:nvPr/>
        </p:nvGrpSpPr>
        <p:grpSpPr>
          <a:xfrm>
            <a:off x="2624807" y="3743140"/>
            <a:ext cx="343052" cy="288091"/>
            <a:chOff x="-26458863" y="19407188"/>
            <a:chExt cx="3997325" cy="3652838"/>
          </a:xfrm>
          <a:solidFill>
            <a:schemeClr val="tx1"/>
          </a:solidFill>
        </p:grpSpPr>
        <p:sp>
          <p:nvSpPr>
            <p:cNvPr id="85" name="Freeform 985">
              <a:extLst>
                <a:ext uri="{FF2B5EF4-FFF2-40B4-BE49-F238E27FC236}">
                  <a16:creationId xmlns:a16="http://schemas.microsoft.com/office/drawing/2014/main" id="{7EFA40B6-5A82-854E-B9E4-757F7968FD3C}"/>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986">
              <a:extLst>
                <a:ext uri="{FF2B5EF4-FFF2-40B4-BE49-F238E27FC236}">
                  <a16:creationId xmlns:a16="http://schemas.microsoft.com/office/drawing/2014/main" id="{BE751586-107D-AC42-B186-ACCF595189C0}"/>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987">
              <a:extLst>
                <a:ext uri="{FF2B5EF4-FFF2-40B4-BE49-F238E27FC236}">
                  <a16:creationId xmlns:a16="http://schemas.microsoft.com/office/drawing/2014/main" id="{ACF19DF5-CEA4-AE46-B76A-6D34053039CC}"/>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988">
              <a:extLst>
                <a:ext uri="{FF2B5EF4-FFF2-40B4-BE49-F238E27FC236}">
                  <a16:creationId xmlns:a16="http://schemas.microsoft.com/office/drawing/2014/main" id="{B42D52A9-282F-B94B-A0D7-27AA722B83B6}"/>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989">
              <a:extLst>
                <a:ext uri="{FF2B5EF4-FFF2-40B4-BE49-F238E27FC236}">
                  <a16:creationId xmlns:a16="http://schemas.microsoft.com/office/drawing/2014/main" id="{9EF54D17-BA70-F14C-BCA2-DE08DD91CAB5}"/>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990">
              <a:extLst>
                <a:ext uri="{FF2B5EF4-FFF2-40B4-BE49-F238E27FC236}">
                  <a16:creationId xmlns:a16="http://schemas.microsoft.com/office/drawing/2014/main" id="{B0BFF3C0-BF25-2344-808C-1A0675C5E89A}"/>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91">
              <a:extLst>
                <a:ext uri="{FF2B5EF4-FFF2-40B4-BE49-F238E27FC236}">
                  <a16:creationId xmlns:a16="http://schemas.microsoft.com/office/drawing/2014/main" id="{F76E0828-F824-1647-B675-52EA479C7F7E}"/>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92">
              <a:extLst>
                <a:ext uri="{FF2B5EF4-FFF2-40B4-BE49-F238E27FC236}">
                  <a16:creationId xmlns:a16="http://schemas.microsoft.com/office/drawing/2014/main" id="{16F9BB84-FF0F-9F4F-AA67-B5E2DE2A6237}"/>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93">
              <a:extLst>
                <a:ext uri="{FF2B5EF4-FFF2-40B4-BE49-F238E27FC236}">
                  <a16:creationId xmlns:a16="http://schemas.microsoft.com/office/drawing/2014/main" id="{E73C51A1-B20C-9C42-B958-81F30241EB9B}"/>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Freeform 994">
              <a:extLst>
                <a:ext uri="{FF2B5EF4-FFF2-40B4-BE49-F238E27FC236}">
                  <a16:creationId xmlns:a16="http://schemas.microsoft.com/office/drawing/2014/main" id="{C6F9F912-6784-A64F-BC56-F52821FAD27C}"/>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Freeform 995">
              <a:extLst>
                <a:ext uri="{FF2B5EF4-FFF2-40B4-BE49-F238E27FC236}">
                  <a16:creationId xmlns:a16="http://schemas.microsoft.com/office/drawing/2014/main" id="{2FE1A9F5-C512-0348-9F7F-AA6C5FD5BC1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Freeform 996">
              <a:extLst>
                <a:ext uri="{FF2B5EF4-FFF2-40B4-BE49-F238E27FC236}">
                  <a16:creationId xmlns:a16="http://schemas.microsoft.com/office/drawing/2014/main" id="{F23F09BB-5F04-7C42-9EE5-443F7DF0F182}"/>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Freeform 997">
              <a:extLst>
                <a:ext uri="{FF2B5EF4-FFF2-40B4-BE49-F238E27FC236}">
                  <a16:creationId xmlns:a16="http://schemas.microsoft.com/office/drawing/2014/main" id="{A14024FB-BB56-5A47-B5D8-45FDBD1F12C9}"/>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AFDFA2CC-F922-7442-8B98-26981ECDCE88}"/>
              </a:ext>
            </a:extLst>
          </p:cNvPr>
          <p:cNvGrpSpPr/>
          <p:nvPr/>
        </p:nvGrpSpPr>
        <p:grpSpPr>
          <a:xfrm>
            <a:off x="3327124" y="3763092"/>
            <a:ext cx="277416" cy="269843"/>
            <a:chOff x="998790" y="3149100"/>
            <a:chExt cx="609246" cy="586943"/>
          </a:xfrm>
          <a:solidFill>
            <a:schemeClr val="tx1"/>
          </a:solidFill>
        </p:grpSpPr>
        <p:sp>
          <p:nvSpPr>
            <p:cNvPr id="100" name="Freeform 897">
              <a:extLst>
                <a:ext uri="{FF2B5EF4-FFF2-40B4-BE49-F238E27FC236}">
                  <a16:creationId xmlns:a16="http://schemas.microsoft.com/office/drawing/2014/main" id="{AF86CE2D-C9B5-F24B-8289-C9CBD39C54C4}"/>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900">
              <a:extLst>
                <a:ext uri="{FF2B5EF4-FFF2-40B4-BE49-F238E27FC236}">
                  <a16:creationId xmlns:a16="http://schemas.microsoft.com/office/drawing/2014/main" id="{695353A6-3DF3-4349-B5A8-CA2E63DDA828}"/>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Freeform 901">
              <a:extLst>
                <a:ext uri="{FF2B5EF4-FFF2-40B4-BE49-F238E27FC236}">
                  <a16:creationId xmlns:a16="http://schemas.microsoft.com/office/drawing/2014/main" id="{E4C81AAB-044F-2A49-98A5-345BF0109CC2}"/>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04" name="Freeform 12">
            <a:extLst>
              <a:ext uri="{FF2B5EF4-FFF2-40B4-BE49-F238E27FC236}">
                <a16:creationId xmlns:a16="http://schemas.microsoft.com/office/drawing/2014/main" id="{C1B47851-40C6-0645-A98E-430AF5E30641}"/>
              </a:ext>
            </a:extLst>
          </p:cNvPr>
          <p:cNvSpPr>
            <a:spLocks noEditPoints="1"/>
          </p:cNvSpPr>
          <p:nvPr/>
        </p:nvSpPr>
        <p:spPr bwMode="auto">
          <a:xfrm>
            <a:off x="3914699" y="3757183"/>
            <a:ext cx="306302" cy="33464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06" name="Group 105">
            <a:extLst>
              <a:ext uri="{FF2B5EF4-FFF2-40B4-BE49-F238E27FC236}">
                <a16:creationId xmlns:a16="http://schemas.microsoft.com/office/drawing/2014/main" id="{A837959E-BD69-D349-9593-D8A81CBBEE79}"/>
              </a:ext>
            </a:extLst>
          </p:cNvPr>
          <p:cNvGrpSpPr>
            <a:grpSpLocks noChangeAspect="1"/>
          </p:cNvGrpSpPr>
          <p:nvPr/>
        </p:nvGrpSpPr>
        <p:grpSpPr>
          <a:xfrm>
            <a:off x="4531831" y="3742954"/>
            <a:ext cx="325971" cy="345738"/>
            <a:chOff x="-12342813" y="5549900"/>
            <a:chExt cx="1230313" cy="1304925"/>
          </a:xfrm>
          <a:solidFill>
            <a:schemeClr val="tx1"/>
          </a:solidFill>
        </p:grpSpPr>
        <p:sp>
          <p:nvSpPr>
            <p:cNvPr id="107" name="Freeform 13">
              <a:extLst>
                <a:ext uri="{FF2B5EF4-FFF2-40B4-BE49-F238E27FC236}">
                  <a16:creationId xmlns:a16="http://schemas.microsoft.com/office/drawing/2014/main" id="{879CE7F6-8724-2E48-92F6-74FF724D8D4C}"/>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Freeform 14">
              <a:extLst>
                <a:ext uri="{FF2B5EF4-FFF2-40B4-BE49-F238E27FC236}">
                  <a16:creationId xmlns:a16="http://schemas.microsoft.com/office/drawing/2014/main" id="{EB5D000E-542E-C34E-8A38-73C480524A1B}"/>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9" name="Freeform 15">
              <a:extLst>
                <a:ext uri="{FF2B5EF4-FFF2-40B4-BE49-F238E27FC236}">
                  <a16:creationId xmlns:a16="http://schemas.microsoft.com/office/drawing/2014/main" id="{6867D975-FBA5-8C4F-BC13-D3723F02E495}"/>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Freeform 16">
              <a:extLst>
                <a:ext uri="{FF2B5EF4-FFF2-40B4-BE49-F238E27FC236}">
                  <a16:creationId xmlns:a16="http://schemas.microsoft.com/office/drawing/2014/main" id="{3D167DE3-951D-EF41-A026-3C5FC136B24E}"/>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Freeform 17">
              <a:extLst>
                <a:ext uri="{FF2B5EF4-FFF2-40B4-BE49-F238E27FC236}">
                  <a16:creationId xmlns:a16="http://schemas.microsoft.com/office/drawing/2014/main" id="{A9FE19B7-3F61-9C4A-8E36-7EE79EE6A001}"/>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Freeform 18">
              <a:extLst>
                <a:ext uri="{FF2B5EF4-FFF2-40B4-BE49-F238E27FC236}">
                  <a16:creationId xmlns:a16="http://schemas.microsoft.com/office/drawing/2014/main" id="{C2ECF02D-7A2E-444C-8993-3FB2EF4E59CD}"/>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3" name="Freeform 19">
              <a:extLst>
                <a:ext uri="{FF2B5EF4-FFF2-40B4-BE49-F238E27FC236}">
                  <a16:creationId xmlns:a16="http://schemas.microsoft.com/office/drawing/2014/main" id="{CD142662-1FA6-314D-BCF9-321A5D225E55}"/>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Freeform 20">
              <a:extLst>
                <a:ext uri="{FF2B5EF4-FFF2-40B4-BE49-F238E27FC236}">
                  <a16:creationId xmlns:a16="http://schemas.microsoft.com/office/drawing/2014/main" id="{F047D758-81BB-EE4E-8E4D-A9836A363F00}"/>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5" name="Freeform 21">
              <a:extLst>
                <a:ext uri="{FF2B5EF4-FFF2-40B4-BE49-F238E27FC236}">
                  <a16:creationId xmlns:a16="http://schemas.microsoft.com/office/drawing/2014/main" id="{A4BE1CA1-0089-F840-9E2B-4D26CA5AD130}"/>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6" name="Freeform 22">
              <a:extLst>
                <a:ext uri="{FF2B5EF4-FFF2-40B4-BE49-F238E27FC236}">
                  <a16:creationId xmlns:a16="http://schemas.microsoft.com/office/drawing/2014/main" id="{D575F523-02E8-0341-B87F-EB1CA890F3C3}"/>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30" name="TextBox 129">
            <a:extLst>
              <a:ext uri="{FF2B5EF4-FFF2-40B4-BE49-F238E27FC236}">
                <a16:creationId xmlns:a16="http://schemas.microsoft.com/office/drawing/2014/main" id="{D4E1D68E-2E78-ED4A-B6C4-473C44F389FA}"/>
              </a:ext>
            </a:extLst>
          </p:cNvPr>
          <p:cNvSpPr txBox="1"/>
          <p:nvPr/>
        </p:nvSpPr>
        <p:spPr>
          <a:xfrm>
            <a:off x="3105295" y="3399120"/>
            <a:ext cx="67837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Network Firewall</a:t>
            </a:r>
          </a:p>
        </p:txBody>
      </p:sp>
      <p:sp>
        <p:nvSpPr>
          <p:cNvPr id="133" name="TextBox 132">
            <a:extLst>
              <a:ext uri="{FF2B5EF4-FFF2-40B4-BE49-F238E27FC236}">
                <a16:creationId xmlns:a16="http://schemas.microsoft.com/office/drawing/2014/main" id="{A0C10790-AB47-9D46-B68B-690D543F70C2}"/>
              </a:ext>
            </a:extLst>
          </p:cNvPr>
          <p:cNvSpPr txBox="1"/>
          <p:nvPr/>
        </p:nvSpPr>
        <p:spPr>
          <a:xfrm>
            <a:off x="2381700" y="339857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Web App Firewall</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0DC66361-8CE2-014F-A5F7-D9CE778F4300}"/>
              </a:ext>
            </a:extLst>
          </p:cNvPr>
          <p:cNvSpPr txBox="1"/>
          <p:nvPr/>
        </p:nvSpPr>
        <p:spPr>
          <a:xfrm>
            <a:off x="2347562" y="410802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DDoS + Bot Protection</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3DDF60AF-6491-9B4C-9B88-EAAF0B400B64}"/>
              </a:ext>
            </a:extLst>
          </p:cNvPr>
          <p:cNvSpPr txBox="1"/>
          <p:nvPr/>
        </p:nvSpPr>
        <p:spPr>
          <a:xfrm>
            <a:off x="3119800" y="410114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Access Mgmt.</a:t>
            </a:r>
          </a:p>
        </p:txBody>
      </p:sp>
      <p:sp>
        <p:nvSpPr>
          <p:cNvPr id="137" name="TextBox 136">
            <a:extLst>
              <a:ext uri="{FF2B5EF4-FFF2-40B4-BE49-F238E27FC236}">
                <a16:creationId xmlns:a16="http://schemas.microsoft.com/office/drawing/2014/main" id="{BAC45E12-9A5B-504D-9D13-495AB9CD53BF}"/>
              </a:ext>
            </a:extLst>
          </p:cNvPr>
          <p:cNvSpPr txBox="1"/>
          <p:nvPr/>
        </p:nvSpPr>
        <p:spPr>
          <a:xfrm>
            <a:off x="3715169" y="410510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SSL Inspection</a:t>
            </a:r>
          </a:p>
        </p:txBody>
      </p:sp>
      <p:sp>
        <p:nvSpPr>
          <p:cNvPr id="139" name="TextBox 138">
            <a:extLst>
              <a:ext uri="{FF2B5EF4-FFF2-40B4-BE49-F238E27FC236}">
                <a16:creationId xmlns:a16="http://schemas.microsoft.com/office/drawing/2014/main" id="{39CA53DB-E281-2649-B57C-93503567A2A7}"/>
              </a:ext>
            </a:extLst>
          </p:cNvPr>
          <p:cNvSpPr txBox="1"/>
          <p:nvPr/>
        </p:nvSpPr>
        <p:spPr>
          <a:xfrm>
            <a:off x="4375240" y="4109299"/>
            <a:ext cx="682289" cy="37833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Credential encryption</a:t>
            </a:r>
          </a:p>
        </p:txBody>
      </p:sp>
      <p:sp>
        <p:nvSpPr>
          <p:cNvPr id="141" name="TextBox 140">
            <a:extLst>
              <a:ext uri="{FF2B5EF4-FFF2-40B4-BE49-F238E27FC236}">
                <a16:creationId xmlns:a16="http://schemas.microsoft.com/office/drawing/2014/main" id="{7526E27A-94F8-D840-8012-8C1081A4F95B}"/>
              </a:ext>
            </a:extLst>
          </p:cNvPr>
          <p:cNvSpPr txBox="1"/>
          <p:nvPr/>
        </p:nvSpPr>
        <p:spPr>
          <a:xfrm>
            <a:off x="4162054" y="3465607"/>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Local LB</a:t>
            </a:r>
          </a:p>
        </p:txBody>
      </p:sp>
      <p:sp>
        <p:nvSpPr>
          <p:cNvPr id="4" name="TextBox 3">
            <a:extLst>
              <a:ext uri="{FF2B5EF4-FFF2-40B4-BE49-F238E27FC236}">
                <a16:creationId xmlns:a16="http://schemas.microsoft.com/office/drawing/2014/main" id="{99ABC5E1-9A9F-2649-8ACC-26EBE5F9605C}"/>
              </a:ext>
            </a:extLst>
          </p:cNvPr>
          <p:cNvSpPr txBox="1"/>
          <p:nvPr/>
        </p:nvSpPr>
        <p:spPr>
          <a:xfrm>
            <a:off x="3459974" y="3796359"/>
            <a:ext cx="0" cy="0"/>
          </a:xfrm>
          <a:prstGeom prst="rect">
            <a:avLst/>
          </a:prstGeom>
          <a:noFill/>
          <a:ln w="0">
            <a:solidFill>
              <a:srgbClr val="000000"/>
            </a:solidFill>
          </a:ln>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373737"/>
              </a:solidFill>
              <a:effectLst/>
              <a:uLnTx/>
              <a:uFillTx/>
              <a:latin typeface="Arial"/>
              <a:ea typeface="+mn-ea"/>
              <a:cs typeface="+mn-cs"/>
            </a:endParaRPr>
          </a:p>
        </p:txBody>
      </p:sp>
      <p:sp>
        <p:nvSpPr>
          <p:cNvPr id="152" name="Line 46">
            <a:extLst>
              <a:ext uri="{FF2B5EF4-FFF2-40B4-BE49-F238E27FC236}">
                <a16:creationId xmlns:a16="http://schemas.microsoft.com/office/drawing/2014/main" id="{EAE90394-5E91-3144-9210-438349A9070D}"/>
              </a:ext>
            </a:extLst>
          </p:cNvPr>
          <p:cNvSpPr>
            <a:spLocks noChangeShapeType="1"/>
          </p:cNvSpPr>
          <p:nvPr/>
        </p:nvSpPr>
        <p:spPr bwMode="auto">
          <a:xfrm flipH="1">
            <a:off x="900440" y="4091824"/>
            <a:ext cx="1475266"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31B8680C-7D7B-6C44-8DD6-A11860703F28}"/>
              </a:ext>
            </a:extLst>
          </p:cNvPr>
          <p:cNvGrpSpPr/>
          <p:nvPr/>
        </p:nvGrpSpPr>
        <p:grpSpPr>
          <a:xfrm>
            <a:off x="337247" y="4582926"/>
            <a:ext cx="432168" cy="464760"/>
            <a:chOff x="-9142413" y="13503275"/>
            <a:chExt cx="3641725" cy="3916363"/>
          </a:xfrm>
          <a:solidFill>
            <a:srgbClr val="C00000"/>
          </a:solidFill>
        </p:grpSpPr>
        <p:sp>
          <p:nvSpPr>
            <p:cNvPr id="154" name="Freeform 881">
              <a:extLst>
                <a:ext uri="{FF2B5EF4-FFF2-40B4-BE49-F238E27FC236}">
                  <a16:creationId xmlns:a16="http://schemas.microsoft.com/office/drawing/2014/main" id="{502C743C-CD07-2944-B02C-7050CCCBF6BD}"/>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5" name="Freeform 882">
              <a:extLst>
                <a:ext uri="{FF2B5EF4-FFF2-40B4-BE49-F238E27FC236}">
                  <a16:creationId xmlns:a16="http://schemas.microsoft.com/office/drawing/2014/main" id="{6AC9577F-80E7-A845-8ACB-07148CE5EEBC}"/>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6" name="Freeform 883">
              <a:extLst>
                <a:ext uri="{FF2B5EF4-FFF2-40B4-BE49-F238E27FC236}">
                  <a16:creationId xmlns:a16="http://schemas.microsoft.com/office/drawing/2014/main" id="{72FB2A9F-7F64-0844-8230-875E42C9597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7" name="Freeform 884">
              <a:extLst>
                <a:ext uri="{FF2B5EF4-FFF2-40B4-BE49-F238E27FC236}">
                  <a16:creationId xmlns:a16="http://schemas.microsoft.com/office/drawing/2014/main" id="{98E5C7B2-C57E-A746-8629-065394D9440F}"/>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8" name="Freeform 885">
              <a:extLst>
                <a:ext uri="{FF2B5EF4-FFF2-40B4-BE49-F238E27FC236}">
                  <a16:creationId xmlns:a16="http://schemas.microsoft.com/office/drawing/2014/main" id="{DFBEDE85-7444-0144-BBF5-F2EC641BB0E8}"/>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9" name="Freeform 886">
              <a:extLst>
                <a:ext uri="{FF2B5EF4-FFF2-40B4-BE49-F238E27FC236}">
                  <a16:creationId xmlns:a16="http://schemas.microsoft.com/office/drawing/2014/main" id="{294F0D31-0802-864F-BFE1-4D076DDB138B}"/>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0" name="Freeform 887">
              <a:extLst>
                <a:ext uri="{FF2B5EF4-FFF2-40B4-BE49-F238E27FC236}">
                  <a16:creationId xmlns:a16="http://schemas.microsoft.com/office/drawing/2014/main" id="{4A3E90E8-2DB7-FD40-A013-BA35814A713F}"/>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1" name="Freeform 888">
              <a:extLst>
                <a:ext uri="{FF2B5EF4-FFF2-40B4-BE49-F238E27FC236}">
                  <a16:creationId xmlns:a16="http://schemas.microsoft.com/office/drawing/2014/main" id="{5EEFFAEF-5D70-404F-AAE9-9EFFB46CC4F4}"/>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2" name="Freeform 889">
              <a:extLst>
                <a:ext uri="{FF2B5EF4-FFF2-40B4-BE49-F238E27FC236}">
                  <a16:creationId xmlns:a16="http://schemas.microsoft.com/office/drawing/2014/main" id="{A770540F-1495-AC45-960B-0D9EBC9345A7}"/>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3" name="Freeform 890">
              <a:extLst>
                <a:ext uri="{FF2B5EF4-FFF2-40B4-BE49-F238E27FC236}">
                  <a16:creationId xmlns:a16="http://schemas.microsoft.com/office/drawing/2014/main" id="{2227D8DF-A711-7549-947B-010677572DAE}"/>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64" name="Group 163">
            <a:extLst>
              <a:ext uri="{FF2B5EF4-FFF2-40B4-BE49-F238E27FC236}">
                <a16:creationId xmlns:a16="http://schemas.microsoft.com/office/drawing/2014/main" id="{10F3067F-DA6B-464A-A36D-A8F4B77FB033}"/>
              </a:ext>
            </a:extLst>
          </p:cNvPr>
          <p:cNvGrpSpPr/>
          <p:nvPr/>
        </p:nvGrpSpPr>
        <p:grpSpPr>
          <a:xfrm>
            <a:off x="325902" y="3864274"/>
            <a:ext cx="415401" cy="399765"/>
            <a:chOff x="-8374063" y="-15235238"/>
            <a:chExt cx="3500438" cy="3368675"/>
          </a:xfrm>
          <a:solidFill>
            <a:srgbClr val="92D050"/>
          </a:solidFill>
        </p:grpSpPr>
        <p:sp>
          <p:nvSpPr>
            <p:cNvPr id="165" name="Freeform 1029">
              <a:extLst>
                <a:ext uri="{FF2B5EF4-FFF2-40B4-BE49-F238E27FC236}">
                  <a16:creationId xmlns:a16="http://schemas.microsoft.com/office/drawing/2014/main" id="{DD9954F0-D8BB-584A-B6C7-9B6A0CE34161}"/>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6" name="Freeform 1030">
              <a:extLst>
                <a:ext uri="{FF2B5EF4-FFF2-40B4-BE49-F238E27FC236}">
                  <a16:creationId xmlns:a16="http://schemas.microsoft.com/office/drawing/2014/main" id="{6CCD6084-4064-204A-BA6F-A339CBAF1075}"/>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7" name="Freeform 1031">
              <a:extLst>
                <a:ext uri="{FF2B5EF4-FFF2-40B4-BE49-F238E27FC236}">
                  <a16:creationId xmlns:a16="http://schemas.microsoft.com/office/drawing/2014/main" id="{0819C0BF-6AA3-CF48-8D0A-0A906744A052}"/>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8" name="Freeform 1032">
              <a:extLst>
                <a:ext uri="{FF2B5EF4-FFF2-40B4-BE49-F238E27FC236}">
                  <a16:creationId xmlns:a16="http://schemas.microsoft.com/office/drawing/2014/main" id="{F97A40D3-EC74-1B48-82B7-F554D0D9C4E3}"/>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69" name="TextBox 168">
            <a:extLst>
              <a:ext uri="{FF2B5EF4-FFF2-40B4-BE49-F238E27FC236}">
                <a16:creationId xmlns:a16="http://schemas.microsoft.com/office/drawing/2014/main" id="{73C528C9-FF9E-9C4D-B74E-8CE2A0C8E5A1}"/>
              </a:ext>
            </a:extLst>
          </p:cNvPr>
          <p:cNvSpPr txBox="1"/>
          <p:nvPr/>
        </p:nvSpPr>
        <p:spPr>
          <a:xfrm>
            <a:off x="103675" y="432334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Users</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1" name="Freeform 55">
            <a:extLst>
              <a:ext uri="{FF2B5EF4-FFF2-40B4-BE49-F238E27FC236}">
                <a16:creationId xmlns:a16="http://schemas.microsoft.com/office/drawing/2014/main" id="{590E757E-8E73-B045-9C1C-BAE5EE365F9C}"/>
              </a:ext>
            </a:extLst>
          </p:cNvPr>
          <p:cNvSpPr>
            <a:spLocks/>
          </p:cNvSpPr>
          <p:nvPr/>
        </p:nvSpPr>
        <p:spPr bwMode="auto">
          <a:xfrm>
            <a:off x="730408" y="3368659"/>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2" name="Freeform 56">
            <a:extLst>
              <a:ext uri="{FF2B5EF4-FFF2-40B4-BE49-F238E27FC236}">
                <a16:creationId xmlns:a16="http://schemas.microsoft.com/office/drawing/2014/main" id="{EAC0FAD4-85FA-2649-AF24-87BB8008A701}"/>
              </a:ext>
            </a:extLst>
          </p:cNvPr>
          <p:cNvSpPr>
            <a:spLocks/>
          </p:cNvSpPr>
          <p:nvPr/>
        </p:nvSpPr>
        <p:spPr bwMode="auto">
          <a:xfrm>
            <a:off x="328771" y="3368659"/>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3" name="Freeform 57">
            <a:extLst>
              <a:ext uri="{FF2B5EF4-FFF2-40B4-BE49-F238E27FC236}">
                <a16:creationId xmlns:a16="http://schemas.microsoft.com/office/drawing/2014/main" id="{7E542380-AF74-8844-B502-E33FC0E4DCB1}"/>
              </a:ext>
            </a:extLst>
          </p:cNvPr>
          <p:cNvSpPr>
            <a:spLocks noEditPoints="1"/>
          </p:cNvSpPr>
          <p:nvPr/>
        </p:nvSpPr>
        <p:spPr bwMode="auto">
          <a:xfrm>
            <a:off x="552608" y="3335322"/>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4" name="Freeform 58">
            <a:extLst>
              <a:ext uri="{FF2B5EF4-FFF2-40B4-BE49-F238E27FC236}">
                <a16:creationId xmlns:a16="http://schemas.microsoft.com/office/drawing/2014/main" id="{A442352F-5922-8B43-87B5-4D3E2661608F}"/>
              </a:ext>
            </a:extLst>
          </p:cNvPr>
          <p:cNvSpPr>
            <a:spLocks noEditPoints="1"/>
          </p:cNvSpPr>
          <p:nvPr/>
        </p:nvSpPr>
        <p:spPr bwMode="auto">
          <a:xfrm>
            <a:off x="412908" y="3335322"/>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5" name="Freeform 59">
            <a:extLst>
              <a:ext uri="{FF2B5EF4-FFF2-40B4-BE49-F238E27FC236}">
                <a16:creationId xmlns:a16="http://schemas.microsoft.com/office/drawing/2014/main" id="{3C0A1ACC-FDBB-D549-B7D2-69C03EB4E360}"/>
              </a:ext>
            </a:extLst>
          </p:cNvPr>
          <p:cNvSpPr>
            <a:spLocks noEditPoints="1"/>
          </p:cNvSpPr>
          <p:nvPr/>
        </p:nvSpPr>
        <p:spPr bwMode="auto">
          <a:xfrm>
            <a:off x="373221" y="3278172"/>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6" name="Freeform 60">
            <a:extLst>
              <a:ext uri="{FF2B5EF4-FFF2-40B4-BE49-F238E27FC236}">
                <a16:creationId xmlns:a16="http://schemas.microsoft.com/office/drawing/2014/main" id="{4C201E59-8058-CF43-8C1F-6E00B9201447}"/>
              </a:ext>
            </a:extLst>
          </p:cNvPr>
          <p:cNvSpPr>
            <a:spLocks noEditPoints="1"/>
          </p:cNvSpPr>
          <p:nvPr/>
        </p:nvSpPr>
        <p:spPr bwMode="auto">
          <a:xfrm>
            <a:off x="400208" y="3467084"/>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7" name="TextBox 186">
            <a:extLst>
              <a:ext uri="{FF2B5EF4-FFF2-40B4-BE49-F238E27FC236}">
                <a16:creationId xmlns:a16="http://schemas.microsoft.com/office/drawing/2014/main" id="{34F61587-269A-D74B-8A67-580669540DF4}"/>
              </a:ext>
            </a:extLst>
          </p:cNvPr>
          <p:cNvSpPr txBox="1"/>
          <p:nvPr/>
        </p:nvSpPr>
        <p:spPr>
          <a:xfrm>
            <a:off x="120754" y="5097167"/>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Attacker</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8" name="TextBox 187">
            <a:extLst>
              <a:ext uri="{FF2B5EF4-FFF2-40B4-BE49-F238E27FC236}">
                <a16:creationId xmlns:a16="http://schemas.microsoft.com/office/drawing/2014/main" id="{94B7CB98-C331-C94F-BD2E-3092885287B0}"/>
              </a:ext>
            </a:extLst>
          </p:cNvPr>
          <p:cNvSpPr txBox="1"/>
          <p:nvPr/>
        </p:nvSpPr>
        <p:spPr>
          <a:xfrm>
            <a:off x="113014" y="365326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Bot</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9" name="Line 46">
            <a:extLst>
              <a:ext uri="{FF2B5EF4-FFF2-40B4-BE49-F238E27FC236}">
                <a16:creationId xmlns:a16="http://schemas.microsoft.com/office/drawing/2014/main" id="{8DC61B9A-6EAD-754C-BDDE-0FF2D55E8C7B}"/>
              </a:ext>
            </a:extLst>
          </p:cNvPr>
          <p:cNvSpPr>
            <a:spLocks noChangeShapeType="1"/>
          </p:cNvSpPr>
          <p:nvPr/>
        </p:nvSpPr>
        <p:spPr bwMode="auto">
          <a:xfrm flipH="1">
            <a:off x="900440" y="472732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0" name="Line 46">
            <a:extLst>
              <a:ext uri="{FF2B5EF4-FFF2-40B4-BE49-F238E27FC236}">
                <a16:creationId xmlns:a16="http://schemas.microsoft.com/office/drawing/2014/main" id="{3291A67D-D066-2649-8957-A5438FC79218}"/>
              </a:ext>
            </a:extLst>
          </p:cNvPr>
          <p:cNvSpPr>
            <a:spLocks noChangeShapeType="1"/>
          </p:cNvSpPr>
          <p:nvPr/>
        </p:nvSpPr>
        <p:spPr bwMode="auto">
          <a:xfrm flipH="1">
            <a:off x="900440" y="346708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1" name="Group 190">
            <a:extLst>
              <a:ext uri="{FF2B5EF4-FFF2-40B4-BE49-F238E27FC236}">
                <a16:creationId xmlns:a16="http://schemas.microsoft.com/office/drawing/2014/main" id="{CEA95444-3E9B-AE4A-866E-2EF91F311C48}"/>
              </a:ext>
            </a:extLst>
          </p:cNvPr>
          <p:cNvGrpSpPr/>
          <p:nvPr/>
        </p:nvGrpSpPr>
        <p:grpSpPr>
          <a:xfrm>
            <a:off x="2282290" y="4632084"/>
            <a:ext cx="190431" cy="190480"/>
            <a:chOff x="2033588" y="1128713"/>
            <a:chExt cx="161925" cy="161925"/>
          </a:xfrm>
        </p:grpSpPr>
        <p:sp>
          <p:nvSpPr>
            <p:cNvPr id="192" name="Freeform 5">
              <a:extLst>
                <a:ext uri="{FF2B5EF4-FFF2-40B4-BE49-F238E27FC236}">
                  <a16:creationId xmlns:a16="http://schemas.microsoft.com/office/drawing/2014/main" id="{5D57A69E-1CE1-3E48-BFB4-A8376F8F42A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6">
              <a:extLst>
                <a:ext uri="{FF2B5EF4-FFF2-40B4-BE49-F238E27FC236}">
                  <a16:creationId xmlns:a16="http://schemas.microsoft.com/office/drawing/2014/main" id="{65ED72F2-B5DE-004F-9838-414394FF280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7">
              <a:extLst>
                <a:ext uri="{FF2B5EF4-FFF2-40B4-BE49-F238E27FC236}">
                  <a16:creationId xmlns:a16="http://schemas.microsoft.com/office/drawing/2014/main" id="{22DC1825-27CB-6249-A100-7CAB9A1FF283}"/>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8">
              <a:extLst>
                <a:ext uri="{FF2B5EF4-FFF2-40B4-BE49-F238E27FC236}">
                  <a16:creationId xmlns:a16="http://schemas.microsoft.com/office/drawing/2014/main" id="{8BDAD68C-A81C-C941-8050-414C4A58521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9">
              <a:extLst>
                <a:ext uri="{FF2B5EF4-FFF2-40B4-BE49-F238E27FC236}">
                  <a16:creationId xmlns:a16="http://schemas.microsoft.com/office/drawing/2014/main" id="{E102091D-8240-7146-AD68-CD5C9413394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97" name="Group 196">
            <a:extLst>
              <a:ext uri="{FF2B5EF4-FFF2-40B4-BE49-F238E27FC236}">
                <a16:creationId xmlns:a16="http://schemas.microsoft.com/office/drawing/2014/main" id="{C0EDED4E-BC81-F74D-BB46-EF7A1B4B8EA6}"/>
              </a:ext>
            </a:extLst>
          </p:cNvPr>
          <p:cNvGrpSpPr/>
          <p:nvPr/>
        </p:nvGrpSpPr>
        <p:grpSpPr>
          <a:xfrm>
            <a:off x="2289532" y="3361695"/>
            <a:ext cx="190431" cy="190480"/>
            <a:chOff x="2033588" y="1128713"/>
            <a:chExt cx="161925" cy="161925"/>
          </a:xfrm>
        </p:grpSpPr>
        <p:sp>
          <p:nvSpPr>
            <p:cNvPr id="199" name="Freeform 5">
              <a:extLst>
                <a:ext uri="{FF2B5EF4-FFF2-40B4-BE49-F238E27FC236}">
                  <a16:creationId xmlns:a16="http://schemas.microsoft.com/office/drawing/2014/main" id="{424A5D9A-78F0-5445-A7F4-E9B3D7CA7679}"/>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6">
              <a:extLst>
                <a:ext uri="{FF2B5EF4-FFF2-40B4-BE49-F238E27FC236}">
                  <a16:creationId xmlns:a16="http://schemas.microsoft.com/office/drawing/2014/main" id="{5649B785-AA92-BB4E-9DBC-2246DBAC945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7">
              <a:extLst>
                <a:ext uri="{FF2B5EF4-FFF2-40B4-BE49-F238E27FC236}">
                  <a16:creationId xmlns:a16="http://schemas.microsoft.com/office/drawing/2014/main" id="{101ECDF4-7315-7D4C-91EB-633C41903976}"/>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8">
              <a:extLst>
                <a:ext uri="{FF2B5EF4-FFF2-40B4-BE49-F238E27FC236}">
                  <a16:creationId xmlns:a16="http://schemas.microsoft.com/office/drawing/2014/main" id="{913385AF-69B1-0A4D-844E-463F402475C5}"/>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9">
              <a:extLst>
                <a:ext uri="{FF2B5EF4-FFF2-40B4-BE49-F238E27FC236}">
                  <a16:creationId xmlns:a16="http://schemas.microsoft.com/office/drawing/2014/main" id="{696963DE-1218-B44B-B8D9-D640ADF336A0}"/>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5" name="Freeform 36">
            <a:extLst>
              <a:ext uri="{FF2B5EF4-FFF2-40B4-BE49-F238E27FC236}">
                <a16:creationId xmlns:a16="http://schemas.microsoft.com/office/drawing/2014/main" id="{6728A778-21E3-8B45-AA97-CE12A68AC927}"/>
              </a:ext>
            </a:extLst>
          </p:cNvPr>
          <p:cNvSpPr>
            <a:spLocks noEditPoints="1"/>
          </p:cNvSpPr>
          <p:nvPr/>
        </p:nvSpPr>
        <p:spPr bwMode="auto">
          <a:xfrm>
            <a:off x="1660721" y="3936317"/>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1CA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Freeform 36">
            <a:extLst>
              <a:ext uri="{FF2B5EF4-FFF2-40B4-BE49-F238E27FC236}">
                <a16:creationId xmlns:a16="http://schemas.microsoft.com/office/drawing/2014/main" id="{89CD6E90-BBCB-924B-B376-36BBB98FC017}"/>
              </a:ext>
            </a:extLst>
          </p:cNvPr>
          <p:cNvSpPr>
            <a:spLocks noEditPoints="1"/>
          </p:cNvSpPr>
          <p:nvPr/>
        </p:nvSpPr>
        <p:spPr bwMode="auto">
          <a:xfrm>
            <a:off x="1660092" y="4565296"/>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Freeform 36">
            <a:extLst>
              <a:ext uri="{FF2B5EF4-FFF2-40B4-BE49-F238E27FC236}">
                <a16:creationId xmlns:a16="http://schemas.microsoft.com/office/drawing/2014/main" id="{FF7D42AA-A595-2942-8174-8228C328F12E}"/>
              </a:ext>
            </a:extLst>
          </p:cNvPr>
          <p:cNvSpPr>
            <a:spLocks noEditPoints="1"/>
          </p:cNvSpPr>
          <p:nvPr/>
        </p:nvSpPr>
        <p:spPr bwMode="auto">
          <a:xfrm>
            <a:off x="1664982" y="3307318"/>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ECC194AD-6D17-DC48-BDF4-227883744B3F}"/>
              </a:ext>
            </a:extLst>
          </p:cNvPr>
          <p:cNvSpPr/>
          <p:nvPr/>
        </p:nvSpPr>
        <p:spPr>
          <a:xfrm>
            <a:off x="9036019" y="282926"/>
            <a:ext cx="9444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A6B86"/>
                </a:solidFill>
                <a:effectLst/>
                <a:uLnTx/>
                <a:uFillTx/>
                <a:latin typeface="Arial"/>
                <a:ea typeface="+mn-ea"/>
                <a:cs typeface="+mn-cs"/>
              </a:rPr>
              <a:t>Data Center</a:t>
            </a:r>
          </a:p>
        </p:txBody>
      </p:sp>
      <p:sp>
        <p:nvSpPr>
          <p:cNvPr id="217" name="Line 46">
            <a:extLst>
              <a:ext uri="{FF2B5EF4-FFF2-40B4-BE49-F238E27FC236}">
                <a16:creationId xmlns:a16="http://schemas.microsoft.com/office/drawing/2014/main" id="{02CFE08B-23BA-8D4D-BA3E-D6862BFA84EF}"/>
              </a:ext>
            </a:extLst>
          </p:cNvPr>
          <p:cNvSpPr>
            <a:spLocks noChangeShapeType="1"/>
          </p:cNvSpPr>
          <p:nvPr/>
        </p:nvSpPr>
        <p:spPr bwMode="auto">
          <a:xfrm flipH="1">
            <a:off x="7904610" y="5420921"/>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8" name="Line 46">
            <a:extLst>
              <a:ext uri="{FF2B5EF4-FFF2-40B4-BE49-F238E27FC236}">
                <a16:creationId xmlns:a16="http://schemas.microsoft.com/office/drawing/2014/main" id="{67899EE8-8557-C24A-B196-9E54916F4EA3}"/>
              </a:ext>
            </a:extLst>
          </p:cNvPr>
          <p:cNvSpPr>
            <a:spLocks noChangeShapeType="1"/>
          </p:cNvSpPr>
          <p:nvPr/>
        </p:nvSpPr>
        <p:spPr bwMode="auto">
          <a:xfrm flipH="1">
            <a:off x="7904610" y="957737"/>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up 218">
            <a:extLst>
              <a:ext uri="{FF2B5EF4-FFF2-40B4-BE49-F238E27FC236}">
                <a16:creationId xmlns:a16="http://schemas.microsoft.com/office/drawing/2014/main" id="{9EC2915B-D313-BB41-BD58-3B8A4D07FA79}"/>
              </a:ext>
            </a:extLst>
          </p:cNvPr>
          <p:cNvGrpSpPr/>
          <p:nvPr/>
        </p:nvGrpSpPr>
        <p:grpSpPr>
          <a:xfrm>
            <a:off x="10273188" y="2401750"/>
            <a:ext cx="351458" cy="351458"/>
            <a:chOff x="25441275" y="-5059363"/>
            <a:chExt cx="3368675" cy="3368675"/>
          </a:xfrm>
          <a:solidFill>
            <a:srgbClr val="000000"/>
          </a:solidFill>
        </p:grpSpPr>
        <p:sp>
          <p:nvSpPr>
            <p:cNvPr id="220" name="Freeform 877">
              <a:extLst>
                <a:ext uri="{FF2B5EF4-FFF2-40B4-BE49-F238E27FC236}">
                  <a16:creationId xmlns:a16="http://schemas.microsoft.com/office/drawing/2014/main" id="{2C445C81-B865-1647-9E44-E9744718D877}"/>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1" name="Freeform 878">
              <a:extLst>
                <a:ext uri="{FF2B5EF4-FFF2-40B4-BE49-F238E27FC236}">
                  <a16:creationId xmlns:a16="http://schemas.microsoft.com/office/drawing/2014/main" id="{2A8B103F-2460-324C-9BB0-96B6E191E3E1}"/>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2" name="Freeform 879">
              <a:extLst>
                <a:ext uri="{FF2B5EF4-FFF2-40B4-BE49-F238E27FC236}">
                  <a16:creationId xmlns:a16="http://schemas.microsoft.com/office/drawing/2014/main" id="{8D1C0BEF-A449-8849-AAF3-A299D5415CCB}"/>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3" name="Freeform 880">
              <a:extLst>
                <a:ext uri="{FF2B5EF4-FFF2-40B4-BE49-F238E27FC236}">
                  <a16:creationId xmlns:a16="http://schemas.microsoft.com/office/drawing/2014/main" id="{292719EC-1888-E84D-9DE5-664D5EACA90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50" name="Line 46">
            <a:extLst>
              <a:ext uri="{FF2B5EF4-FFF2-40B4-BE49-F238E27FC236}">
                <a16:creationId xmlns:a16="http://schemas.microsoft.com/office/drawing/2014/main" id="{F9B4C6CA-07D4-7B45-B8F8-9EF1B3E86120}"/>
              </a:ext>
            </a:extLst>
          </p:cNvPr>
          <p:cNvSpPr>
            <a:spLocks noChangeShapeType="1"/>
          </p:cNvSpPr>
          <p:nvPr/>
        </p:nvSpPr>
        <p:spPr bwMode="auto">
          <a:xfrm>
            <a:off x="10004426" y="2569387"/>
            <a:ext cx="26499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Line 46">
            <a:extLst>
              <a:ext uri="{FF2B5EF4-FFF2-40B4-BE49-F238E27FC236}">
                <a16:creationId xmlns:a16="http://schemas.microsoft.com/office/drawing/2014/main" id="{31534DE1-077D-3141-8F9E-D486CAEC47A5}"/>
              </a:ext>
            </a:extLst>
          </p:cNvPr>
          <p:cNvSpPr>
            <a:spLocks noChangeShapeType="1"/>
          </p:cNvSpPr>
          <p:nvPr/>
        </p:nvSpPr>
        <p:spPr bwMode="auto">
          <a:xfrm>
            <a:off x="10004424" y="303174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0" name="Line 46">
            <a:extLst>
              <a:ext uri="{FF2B5EF4-FFF2-40B4-BE49-F238E27FC236}">
                <a16:creationId xmlns:a16="http://schemas.microsoft.com/office/drawing/2014/main" id="{048E2C16-9942-C640-B6A5-C1AD74B88C26}"/>
              </a:ext>
            </a:extLst>
          </p:cNvPr>
          <p:cNvSpPr>
            <a:spLocks noChangeShapeType="1"/>
          </p:cNvSpPr>
          <p:nvPr/>
        </p:nvSpPr>
        <p:spPr bwMode="auto">
          <a:xfrm flipH="1">
            <a:off x="10004425" y="256938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4" name="Line 46">
            <a:extLst>
              <a:ext uri="{FF2B5EF4-FFF2-40B4-BE49-F238E27FC236}">
                <a16:creationId xmlns:a16="http://schemas.microsoft.com/office/drawing/2014/main" id="{806EFA88-10D9-4C41-B372-B23C80BBC479}"/>
              </a:ext>
            </a:extLst>
          </p:cNvPr>
          <p:cNvSpPr>
            <a:spLocks noChangeShapeType="1"/>
          </p:cNvSpPr>
          <p:nvPr/>
        </p:nvSpPr>
        <p:spPr bwMode="auto">
          <a:xfrm>
            <a:off x="9722150" y="277192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0" name="Rectangle 389">
            <a:extLst>
              <a:ext uri="{FF2B5EF4-FFF2-40B4-BE49-F238E27FC236}">
                <a16:creationId xmlns:a16="http://schemas.microsoft.com/office/drawing/2014/main" id="{9ECC140F-FE1F-CC45-8203-4BE822B99C5A}"/>
              </a:ext>
            </a:extLst>
          </p:cNvPr>
          <p:cNvSpPr/>
          <p:nvPr/>
        </p:nvSpPr>
        <p:spPr>
          <a:xfrm>
            <a:off x="9113369" y="3751392"/>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91" name="Rectangle 390">
            <a:extLst>
              <a:ext uri="{FF2B5EF4-FFF2-40B4-BE49-F238E27FC236}">
                <a16:creationId xmlns:a16="http://schemas.microsoft.com/office/drawing/2014/main" id="{257D1D75-8B0F-AD4E-A31E-AB00003D086A}"/>
              </a:ext>
            </a:extLst>
          </p:cNvPr>
          <p:cNvSpPr/>
          <p:nvPr/>
        </p:nvSpPr>
        <p:spPr>
          <a:xfrm>
            <a:off x="8725252" y="3482513"/>
            <a:ext cx="2213837"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434" name="Line 46">
            <a:extLst>
              <a:ext uri="{FF2B5EF4-FFF2-40B4-BE49-F238E27FC236}">
                <a16:creationId xmlns:a16="http://schemas.microsoft.com/office/drawing/2014/main" id="{01406FC0-65F3-4F4B-BED4-7134D800E6E0}"/>
              </a:ext>
            </a:extLst>
          </p:cNvPr>
          <p:cNvSpPr>
            <a:spLocks noChangeShapeType="1"/>
          </p:cNvSpPr>
          <p:nvPr/>
        </p:nvSpPr>
        <p:spPr bwMode="auto">
          <a:xfrm>
            <a:off x="10004424" y="434348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5" name="Line 46">
            <a:extLst>
              <a:ext uri="{FF2B5EF4-FFF2-40B4-BE49-F238E27FC236}">
                <a16:creationId xmlns:a16="http://schemas.microsoft.com/office/drawing/2014/main" id="{B35FBA57-5A4E-EC46-850F-6E521F9C4F67}"/>
              </a:ext>
            </a:extLst>
          </p:cNvPr>
          <p:cNvSpPr>
            <a:spLocks noChangeShapeType="1"/>
          </p:cNvSpPr>
          <p:nvPr/>
        </p:nvSpPr>
        <p:spPr bwMode="auto">
          <a:xfrm flipH="1">
            <a:off x="10004425" y="388112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6" name="Line 46">
            <a:extLst>
              <a:ext uri="{FF2B5EF4-FFF2-40B4-BE49-F238E27FC236}">
                <a16:creationId xmlns:a16="http://schemas.microsoft.com/office/drawing/2014/main" id="{9949BF1C-6D83-FD42-B707-C4DB23983DEB}"/>
              </a:ext>
            </a:extLst>
          </p:cNvPr>
          <p:cNvSpPr>
            <a:spLocks noChangeShapeType="1"/>
          </p:cNvSpPr>
          <p:nvPr/>
        </p:nvSpPr>
        <p:spPr bwMode="auto">
          <a:xfrm>
            <a:off x="9716855" y="4080163"/>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5" name="Rectangle 484">
            <a:extLst>
              <a:ext uri="{FF2B5EF4-FFF2-40B4-BE49-F238E27FC236}">
                <a16:creationId xmlns:a16="http://schemas.microsoft.com/office/drawing/2014/main" id="{D7F8CDF6-1983-FD43-8687-A20C5F983EDC}"/>
              </a:ext>
            </a:extLst>
          </p:cNvPr>
          <p:cNvSpPr/>
          <p:nvPr/>
        </p:nvSpPr>
        <p:spPr>
          <a:xfrm>
            <a:off x="9114728" y="5084175"/>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486" name="Rectangle 485">
            <a:extLst>
              <a:ext uri="{FF2B5EF4-FFF2-40B4-BE49-F238E27FC236}">
                <a16:creationId xmlns:a16="http://schemas.microsoft.com/office/drawing/2014/main" id="{88D4385A-AC24-DE40-AA36-A88C34B98BE8}"/>
              </a:ext>
            </a:extLst>
          </p:cNvPr>
          <p:cNvSpPr/>
          <p:nvPr/>
        </p:nvSpPr>
        <p:spPr>
          <a:xfrm>
            <a:off x="8722107" y="4815296"/>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530" name="Line 46">
            <a:extLst>
              <a:ext uri="{FF2B5EF4-FFF2-40B4-BE49-F238E27FC236}">
                <a16:creationId xmlns:a16="http://schemas.microsoft.com/office/drawing/2014/main" id="{A8576B00-6B4B-834E-9B9E-9F8FDD5FC234}"/>
              </a:ext>
            </a:extLst>
          </p:cNvPr>
          <p:cNvSpPr>
            <a:spLocks noChangeShapeType="1"/>
          </p:cNvSpPr>
          <p:nvPr/>
        </p:nvSpPr>
        <p:spPr bwMode="auto">
          <a:xfrm flipH="1">
            <a:off x="10005784" y="5213910"/>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1" name="Line 46">
            <a:extLst>
              <a:ext uri="{FF2B5EF4-FFF2-40B4-BE49-F238E27FC236}">
                <a16:creationId xmlns:a16="http://schemas.microsoft.com/office/drawing/2014/main" id="{E5B8D8E7-8475-D145-BEF4-C7D9D3E4EDE7}"/>
              </a:ext>
            </a:extLst>
          </p:cNvPr>
          <p:cNvSpPr>
            <a:spLocks noChangeShapeType="1"/>
          </p:cNvSpPr>
          <p:nvPr/>
        </p:nvSpPr>
        <p:spPr bwMode="auto">
          <a:xfrm>
            <a:off x="9723508" y="5420921"/>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2" name="Group 531">
            <a:extLst>
              <a:ext uri="{FF2B5EF4-FFF2-40B4-BE49-F238E27FC236}">
                <a16:creationId xmlns:a16="http://schemas.microsoft.com/office/drawing/2014/main" id="{CBE35BB1-0083-BE46-B7DC-70FADC020936}"/>
              </a:ext>
            </a:extLst>
          </p:cNvPr>
          <p:cNvGrpSpPr/>
          <p:nvPr/>
        </p:nvGrpSpPr>
        <p:grpSpPr>
          <a:xfrm>
            <a:off x="10264334" y="3701876"/>
            <a:ext cx="351458" cy="351458"/>
            <a:chOff x="25441275" y="-5059363"/>
            <a:chExt cx="3368675" cy="3368675"/>
          </a:xfrm>
          <a:solidFill>
            <a:srgbClr val="000000"/>
          </a:solidFill>
        </p:grpSpPr>
        <p:sp>
          <p:nvSpPr>
            <p:cNvPr id="533" name="Freeform 877">
              <a:extLst>
                <a:ext uri="{FF2B5EF4-FFF2-40B4-BE49-F238E27FC236}">
                  <a16:creationId xmlns:a16="http://schemas.microsoft.com/office/drawing/2014/main" id="{30AD0487-F771-0441-86F1-E0DEF12ADCE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4" name="Freeform 878">
              <a:extLst>
                <a:ext uri="{FF2B5EF4-FFF2-40B4-BE49-F238E27FC236}">
                  <a16:creationId xmlns:a16="http://schemas.microsoft.com/office/drawing/2014/main" id="{B59A98F0-5037-6C49-A395-9D8995A40213}"/>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5" name="Freeform 879">
              <a:extLst>
                <a:ext uri="{FF2B5EF4-FFF2-40B4-BE49-F238E27FC236}">
                  <a16:creationId xmlns:a16="http://schemas.microsoft.com/office/drawing/2014/main" id="{71AFBB1F-FE65-4D4C-A156-5FF79C501C0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6" name="Freeform 880">
              <a:extLst>
                <a:ext uri="{FF2B5EF4-FFF2-40B4-BE49-F238E27FC236}">
                  <a16:creationId xmlns:a16="http://schemas.microsoft.com/office/drawing/2014/main" id="{47E7AAEF-708E-BA40-BC22-66CD0E93A85C}"/>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37" name="Line 46">
            <a:extLst>
              <a:ext uri="{FF2B5EF4-FFF2-40B4-BE49-F238E27FC236}">
                <a16:creationId xmlns:a16="http://schemas.microsoft.com/office/drawing/2014/main" id="{36E62B2C-CC0B-6049-868B-3A8F07FD56EA}"/>
              </a:ext>
            </a:extLst>
          </p:cNvPr>
          <p:cNvSpPr>
            <a:spLocks noChangeShapeType="1"/>
          </p:cNvSpPr>
          <p:nvPr/>
        </p:nvSpPr>
        <p:spPr bwMode="auto">
          <a:xfrm>
            <a:off x="10002605" y="386951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38" name="Group 537">
            <a:extLst>
              <a:ext uri="{FF2B5EF4-FFF2-40B4-BE49-F238E27FC236}">
                <a16:creationId xmlns:a16="http://schemas.microsoft.com/office/drawing/2014/main" id="{1DD2BAAE-A10A-2142-A729-ECD5C215EFF2}"/>
              </a:ext>
            </a:extLst>
          </p:cNvPr>
          <p:cNvGrpSpPr/>
          <p:nvPr/>
        </p:nvGrpSpPr>
        <p:grpSpPr>
          <a:xfrm>
            <a:off x="10271368" y="5038181"/>
            <a:ext cx="351458" cy="351458"/>
            <a:chOff x="25441275" y="-5059363"/>
            <a:chExt cx="3368675" cy="3368675"/>
          </a:xfrm>
          <a:solidFill>
            <a:srgbClr val="000000"/>
          </a:solidFill>
        </p:grpSpPr>
        <p:sp>
          <p:nvSpPr>
            <p:cNvPr id="539" name="Freeform 877">
              <a:extLst>
                <a:ext uri="{FF2B5EF4-FFF2-40B4-BE49-F238E27FC236}">
                  <a16:creationId xmlns:a16="http://schemas.microsoft.com/office/drawing/2014/main" id="{798A70E6-7ACF-A141-82F3-623698A2392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0" name="Freeform 878">
              <a:extLst>
                <a:ext uri="{FF2B5EF4-FFF2-40B4-BE49-F238E27FC236}">
                  <a16:creationId xmlns:a16="http://schemas.microsoft.com/office/drawing/2014/main" id="{D26C3467-356F-FE4D-A260-DA01F49CDB5B}"/>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1" name="Freeform 879">
              <a:extLst>
                <a:ext uri="{FF2B5EF4-FFF2-40B4-BE49-F238E27FC236}">
                  <a16:creationId xmlns:a16="http://schemas.microsoft.com/office/drawing/2014/main" id="{A266BDDF-F4E1-0A4C-9A77-C8C65B9A5063}"/>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2" name="Freeform 880">
              <a:extLst>
                <a:ext uri="{FF2B5EF4-FFF2-40B4-BE49-F238E27FC236}">
                  <a16:creationId xmlns:a16="http://schemas.microsoft.com/office/drawing/2014/main" id="{893B971E-77D7-2E47-995F-B759D37990FA}"/>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3" name="Line 46">
            <a:extLst>
              <a:ext uri="{FF2B5EF4-FFF2-40B4-BE49-F238E27FC236}">
                <a16:creationId xmlns:a16="http://schemas.microsoft.com/office/drawing/2014/main" id="{AA184582-2041-FD44-BEFA-FCB03B2899A5}"/>
              </a:ext>
            </a:extLst>
          </p:cNvPr>
          <p:cNvSpPr>
            <a:spLocks noChangeShapeType="1"/>
          </p:cNvSpPr>
          <p:nvPr/>
        </p:nvSpPr>
        <p:spPr bwMode="auto">
          <a:xfrm>
            <a:off x="10009639" y="5213910"/>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544" name="Group 543">
            <a:extLst>
              <a:ext uri="{FF2B5EF4-FFF2-40B4-BE49-F238E27FC236}">
                <a16:creationId xmlns:a16="http://schemas.microsoft.com/office/drawing/2014/main" id="{0A72D89A-D059-C94F-A5D5-A59F8922DD2E}"/>
              </a:ext>
            </a:extLst>
          </p:cNvPr>
          <p:cNvGrpSpPr/>
          <p:nvPr/>
        </p:nvGrpSpPr>
        <p:grpSpPr>
          <a:xfrm>
            <a:off x="10271368" y="5521856"/>
            <a:ext cx="351458" cy="351458"/>
            <a:chOff x="25441275" y="-5059363"/>
            <a:chExt cx="3368675" cy="3368675"/>
          </a:xfrm>
          <a:solidFill>
            <a:srgbClr val="000000"/>
          </a:solidFill>
        </p:grpSpPr>
        <p:sp>
          <p:nvSpPr>
            <p:cNvPr id="545" name="Freeform 877">
              <a:extLst>
                <a:ext uri="{FF2B5EF4-FFF2-40B4-BE49-F238E27FC236}">
                  <a16:creationId xmlns:a16="http://schemas.microsoft.com/office/drawing/2014/main" id="{A6AB70CB-4B56-3943-9E86-4C758A14684B}"/>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6" name="Freeform 878">
              <a:extLst>
                <a:ext uri="{FF2B5EF4-FFF2-40B4-BE49-F238E27FC236}">
                  <a16:creationId xmlns:a16="http://schemas.microsoft.com/office/drawing/2014/main" id="{961FF96E-916A-DD4A-A83B-E0812EFB41C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7" name="Freeform 879">
              <a:extLst>
                <a:ext uri="{FF2B5EF4-FFF2-40B4-BE49-F238E27FC236}">
                  <a16:creationId xmlns:a16="http://schemas.microsoft.com/office/drawing/2014/main" id="{C306116F-2ED9-DE49-9A4A-15D23E7649BE}"/>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48" name="Freeform 880">
              <a:extLst>
                <a:ext uri="{FF2B5EF4-FFF2-40B4-BE49-F238E27FC236}">
                  <a16:creationId xmlns:a16="http://schemas.microsoft.com/office/drawing/2014/main" id="{2B179DDC-674E-C248-97F2-062FD02F386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549" name="Line 46">
            <a:extLst>
              <a:ext uri="{FF2B5EF4-FFF2-40B4-BE49-F238E27FC236}">
                <a16:creationId xmlns:a16="http://schemas.microsoft.com/office/drawing/2014/main" id="{CD0B351B-5F6C-7342-8223-4B64C0F6D1F9}"/>
              </a:ext>
            </a:extLst>
          </p:cNvPr>
          <p:cNvSpPr>
            <a:spLocks noChangeShapeType="1"/>
          </p:cNvSpPr>
          <p:nvPr/>
        </p:nvSpPr>
        <p:spPr bwMode="auto">
          <a:xfrm>
            <a:off x="10002605" y="568949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B8EE54BE-BB87-D141-B102-634770EE366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2764747"/>
            <a:ext cx="533989" cy="533989"/>
          </a:xfrm>
          <a:prstGeom prst="rect">
            <a:avLst/>
          </a:prstGeom>
        </p:spPr>
      </p:pic>
      <p:pic>
        <p:nvPicPr>
          <p:cNvPr id="282" name="Picture 281">
            <a:extLst>
              <a:ext uri="{FF2B5EF4-FFF2-40B4-BE49-F238E27FC236}">
                <a16:creationId xmlns:a16="http://schemas.microsoft.com/office/drawing/2014/main" id="{7A537B2B-3EA5-3141-A4D7-DE70DFCCDF8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79117" y="4073014"/>
            <a:ext cx="533989" cy="533989"/>
          </a:xfrm>
          <a:prstGeom prst="rect">
            <a:avLst/>
          </a:prstGeom>
        </p:spPr>
      </p:pic>
      <p:sp>
        <p:nvSpPr>
          <p:cNvPr id="283" name="Rectangle 282">
            <a:extLst>
              <a:ext uri="{FF2B5EF4-FFF2-40B4-BE49-F238E27FC236}">
                <a16:creationId xmlns:a16="http://schemas.microsoft.com/office/drawing/2014/main" id="{56C7D94A-E457-4745-ABF6-98FAD81D4EA3}"/>
              </a:ext>
            </a:extLst>
          </p:cNvPr>
          <p:cNvSpPr/>
          <p:nvPr/>
        </p:nvSpPr>
        <p:spPr>
          <a:xfrm>
            <a:off x="9116296" y="530224"/>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94" name="Line 46">
            <a:extLst>
              <a:ext uri="{FF2B5EF4-FFF2-40B4-BE49-F238E27FC236}">
                <a16:creationId xmlns:a16="http://schemas.microsoft.com/office/drawing/2014/main" id="{ECAB49AE-2478-214C-9A1C-4DCA710E113D}"/>
              </a:ext>
            </a:extLst>
          </p:cNvPr>
          <p:cNvSpPr>
            <a:spLocks noChangeShapeType="1"/>
          </p:cNvSpPr>
          <p:nvPr/>
        </p:nvSpPr>
        <p:spPr bwMode="auto">
          <a:xfrm flipH="1">
            <a:off x="10007352" y="659959"/>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7" name="Line 46">
            <a:extLst>
              <a:ext uri="{FF2B5EF4-FFF2-40B4-BE49-F238E27FC236}">
                <a16:creationId xmlns:a16="http://schemas.microsoft.com/office/drawing/2014/main" id="{B56B2985-7A0C-744C-9A80-7EFBD6F14F13}"/>
              </a:ext>
            </a:extLst>
          </p:cNvPr>
          <p:cNvSpPr>
            <a:spLocks noChangeShapeType="1"/>
          </p:cNvSpPr>
          <p:nvPr/>
        </p:nvSpPr>
        <p:spPr bwMode="auto">
          <a:xfrm>
            <a:off x="9725076" y="86697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98" name="Group 297">
            <a:extLst>
              <a:ext uri="{FF2B5EF4-FFF2-40B4-BE49-F238E27FC236}">
                <a16:creationId xmlns:a16="http://schemas.microsoft.com/office/drawing/2014/main" id="{8DC08FA3-C2E9-264C-96AB-B7C485FB7064}"/>
              </a:ext>
            </a:extLst>
          </p:cNvPr>
          <p:cNvGrpSpPr/>
          <p:nvPr/>
        </p:nvGrpSpPr>
        <p:grpSpPr>
          <a:xfrm>
            <a:off x="10272936" y="484230"/>
            <a:ext cx="351458" cy="351458"/>
            <a:chOff x="25441275" y="-5059363"/>
            <a:chExt cx="3368675" cy="3368675"/>
          </a:xfrm>
          <a:solidFill>
            <a:srgbClr val="000000"/>
          </a:solidFill>
        </p:grpSpPr>
        <p:sp>
          <p:nvSpPr>
            <p:cNvPr id="303" name="Freeform 877">
              <a:extLst>
                <a:ext uri="{FF2B5EF4-FFF2-40B4-BE49-F238E27FC236}">
                  <a16:creationId xmlns:a16="http://schemas.microsoft.com/office/drawing/2014/main" id="{B6C325B4-F14D-404D-9B08-7D48A4EE66F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4" name="Freeform 878">
              <a:extLst>
                <a:ext uri="{FF2B5EF4-FFF2-40B4-BE49-F238E27FC236}">
                  <a16:creationId xmlns:a16="http://schemas.microsoft.com/office/drawing/2014/main" id="{0F6C0562-B92B-A842-A7A8-00ABA3AD245F}"/>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5" name="Freeform 879">
              <a:extLst>
                <a:ext uri="{FF2B5EF4-FFF2-40B4-BE49-F238E27FC236}">
                  <a16:creationId xmlns:a16="http://schemas.microsoft.com/office/drawing/2014/main" id="{0D322381-3954-1F42-8C9D-5CA290BA5B89}"/>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6" name="Freeform 880">
              <a:extLst>
                <a:ext uri="{FF2B5EF4-FFF2-40B4-BE49-F238E27FC236}">
                  <a16:creationId xmlns:a16="http://schemas.microsoft.com/office/drawing/2014/main" id="{A04FD252-FBC7-5A4D-A475-9DA0A1A75D82}"/>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07" name="Line 46">
            <a:extLst>
              <a:ext uri="{FF2B5EF4-FFF2-40B4-BE49-F238E27FC236}">
                <a16:creationId xmlns:a16="http://schemas.microsoft.com/office/drawing/2014/main" id="{3DB70642-2682-DB4B-A870-7C6F8B89015F}"/>
              </a:ext>
            </a:extLst>
          </p:cNvPr>
          <p:cNvSpPr>
            <a:spLocks noChangeShapeType="1"/>
          </p:cNvSpPr>
          <p:nvPr/>
        </p:nvSpPr>
        <p:spPr bwMode="auto">
          <a:xfrm>
            <a:off x="10011207" y="659959"/>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3" name="Line 46">
            <a:extLst>
              <a:ext uri="{FF2B5EF4-FFF2-40B4-BE49-F238E27FC236}">
                <a16:creationId xmlns:a16="http://schemas.microsoft.com/office/drawing/2014/main" id="{8082AF27-A1C1-4D4D-8F7B-BFAE7435625D}"/>
              </a:ext>
            </a:extLst>
          </p:cNvPr>
          <p:cNvSpPr>
            <a:spLocks noChangeShapeType="1"/>
          </p:cNvSpPr>
          <p:nvPr/>
        </p:nvSpPr>
        <p:spPr bwMode="auto">
          <a:xfrm>
            <a:off x="10004173" y="1137101"/>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1" name="Rectangle 260">
            <a:extLst>
              <a:ext uri="{FF2B5EF4-FFF2-40B4-BE49-F238E27FC236}">
                <a16:creationId xmlns:a16="http://schemas.microsoft.com/office/drawing/2014/main" id="{2167BDC2-57C0-2A4C-9D97-C92C2DEB4B8F}"/>
              </a:ext>
            </a:extLst>
          </p:cNvPr>
          <p:cNvSpPr/>
          <p:nvPr/>
        </p:nvSpPr>
        <p:spPr>
          <a:xfrm>
            <a:off x="2375706" y="5275626"/>
            <a:ext cx="1339463" cy="449790"/>
          </a:xfrm>
          <a:prstGeom prst="rect">
            <a:avLst/>
          </a:prstGeom>
          <a:pattFill prst="pct5">
            <a:fgClr>
              <a:schemeClr val="tx1"/>
            </a:fgClr>
            <a:bgClr>
              <a:schemeClr val="bg1"/>
            </a:bgClr>
          </a:patt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73737"/>
              </a:solidFill>
              <a:effectLst/>
              <a:uLnTx/>
              <a:uFillTx/>
              <a:latin typeface="Arial Narrow"/>
              <a:ea typeface="+mn-ea"/>
              <a:cs typeface="+mn-cs"/>
            </a:endParaRPr>
          </a:p>
        </p:txBody>
      </p:sp>
      <p:sp>
        <p:nvSpPr>
          <p:cNvPr id="262" name="Rectangle 261">
            <a:extLst>
              <a:ext uri="{FF2B5EF4-FFF2-40B4-BE49-F238E27FC236}">
                <a16:creationId xmlns:a16="http://schemas.microsoft.com/office/drawing/2014/main" id="{7D565552-CFF6-A842-A413-9DEE2CA61A14}"/>
              </a:ext>
            </a:extLst>
          </p:cNvPr>
          <p:cNvSpPr/>
          <p:nvPr/>
        </p:nvSpPr>
        <p:spPr>
          <a:xfrm>
            <a:off x="2314720" y="5285569"/>
            <a:ext cx="1461433"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73737"/>
                </a:solidFill>
                <a:effectLst/>
                <a:uLnTx/>
                <a:uFillTx/>
                <a:latin typeface="Arial Narrow"/>
                <a:ea typeface="+mn-ea"/>
                <a:cs typeface="+mn-cs"/>
              </a:rPr>
              <a:t>Multi-Vendor Security Inspection Tools</a:t>
            </a:r>
          </a:p>
        </p:txBody>
      </p:sp>
      <p:sp>
        <p:nvSpPr>
          <p:cNvPr id="263" name="Line 46">
            <a:extLst>
              <a:ext uri="{FF2B5EF4-FFF2-40B4-BE49-F238E27FC236}">
                <a16:creationId xmlns:a16="http://schemas.microsoft.com/office/drawing/2014/main" id="{60828DAB-CA1C-D842-A61F-3F6642C1DBE5}"/>
              </a:ext>
            </a:extLst>
          </p:cNvPr>
          <p:cNvSpPr>
            <a:spLocks noChangeShapeType="1"/>
          </p:cNvSpPr>
          <p:nvPr/>
        </p:nvSpPr>
        <p:spPr bwMode="auto">
          <a:xfrm flipH="1">
            <a:off x="3009066" y="5213910"/>
            <a:ext cx="0" cy="61716"/>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4" name="Picture 263">
            <a:extLst>
              <a:ext uri="{FF2B5EF4-FFF2-40B4-BE49-F238E27FC236}">
                <a16:creationId xmlns:a16="http://schemas.microsoft.com/office/drawing/2014/main" id="{44474FC1-5E7F-C04D-80DD-7E632DA8FB53}"/>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2904831"/>
            <a:ext cx="203440" cy="213832"/>
          </a:xfrm>
          <a:prstGeom prst="rect">
            <a:avLst/>
          </a:prstGeom>
        </p:spPr>
      </p:pic>
      <p:pic>
        <p:nvPicPr>
          <p:cNvPr id="268" name="Picture 267">
            <a:extLst>
              <a:ext uri="{FF2B5EF4-FFF2-40B4-BE49-F238E27FC236}">
                <a16:creationId xmlns:a16="http://schemas.microsoft.com/office/drawing/2014/main" id="{242542B1-8EBA-3740-BB4D-472656B01AB6}"/>
              </a:ext>
            </a:extLst>
          </p:cNvPr>
          <p:cNvPicPr>
            <a:picLocks noChangeAspect="1"/>
          </p:cNvPicPr>
          <p:nvPr/>
        </p:nvPicPr>
        <p:blipFill rotWithShape="1">
          <a:blip r:embed="rId14" cstate="email">
            <a:extLst>
              <a:ext uri="{BEBA8EAE-BF5A-486C-A8C5-ECC9F3942E4B}">
                <a14:imgProps xmlns:a14="http://schemas.microsoft.com/office/drawing/2010/main">
                  <a14:imgLayer r:embed="rId16">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4207938"/>
            <a:ext cx="203440" cy="213832"/>
          </a:xfrm>
          <a:prstGeom prst="rect">
            <a:avLst/>
          </a:prstGeom>
        </p:spPr>
      </p:pic>
      <p:pic>
        <p:nvPicPr>
          <p:cNvPr id="269" name="Picture 268">
            <a:extLst>
              <a:ext uri="{FF2B5EF4-FFF2-40B4-BE49-F238E27FC236}">
                <a16:creationId xmlns:a16="http://schemas.microsoft.com/office/drawing/2014/main" id="{A4467E9B-43EF-EA44-8175-8FE5A650BF5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838142"/>
            <a:ext cx="533989" cy="533989"/>
          </a:xfrm>
          <a:prstGeom prst="rect">
            <a:avLst/>
          </a:prstGeom>
        </p:spPr>
      </p:pic>
      <p:pic>
        <p:nvPicPr>
          <p:cNvPr id="271" name="Picture 270">
            <a:extLst>
              <a:ext uri="{FF2B5EF4-FFF2-40B4-BE49-F238E27FC236}">
                <a16:creationId xmlns:a16="http://schemas.microsoft.com/office/drawing/2014/main" id="{AF36F4E7-9FD4-DD45-9226-27FDFDEB24A3}"/>
              </a:ext>
            </a:extLst>
          </p:cNvPr>
          <p:cNvPicPr>
            <a:picLocks noChangeAspect="1"/>
          </p:cNvPicPr>
          <p:nvPr/>
        </p:nvPicPr>
        <p:blipFill rotWithShape="1">
          <a:blip r:embed="rId14" cstate="email">
            <a:extLst>
              <a:ext uri="{BEBA8EAE-BF5A-486C-A8C5-ECC9F3942E4B}">
                <a14:imgProps xmlns:a14="http://schemas.microsoft.com/office/drawing/2010/main">
                  <a14:imgLayer r:embed="rId17">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7648" y="973066"/>
            <a:ext cx="203440" cy="213832"/>
          </a:xfrm>
          <a:prstGeom prst="rect">
            <a:avLst/>
          </a:prstGeom>
        </p:spPr>
      </p:pic>
      <p:pic>
        <p:nvPicPr>
          <p:cNvPr id="272" name="Graphic 271">
            <a:extLst>
              <a:ext uri="{FF2B5EF4-FFF2-40B4-BE49-F238E27FC236}">
                <a16:creationId xmlns:a16="http://schemas.microsoft.com/office/drawing/2014/main" id="{99B7EC66-6E19-9E49-A520-D24138FFDCEE}"/>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901018" y="2292736"/>
            <a:ext cx="295790" cy="295790"/>
          </a:xfrm>
          <a:prstGeom prst="rect">
            <a:avLst/>
          </a:prstGeom>
        </p:spPr>
      </p:pic>
      <p:sp>
        <p:nvSpPr>
          <p:cNvPr id="279" name="Freeform 7">
            <a:extLst>
              <a:ext uri="{FF2B5EF4-FFF2-40B4-BE49-F238E27FC236}">
                <a16:creationId xmlns:a16="http://schemas.microsoft.com/office/drawing/2014/main" id="{851BC4AB-646D-9A4A-ADFD-F746D1D0EC91}"/>
              </a:ext>
            </a:extLst>
          </p:cNvPr>
          <p:cNvSpPr>
            <a:spLocks noEditPoints="1"/>
          </p:cNvSpPr>
          <p:nvPr/>
        </p:nvSpPr>
        <p:spPr bwMode="auto">
          <a:xfrm>
            <a:off x="1919224" y="2358433"/>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0" name="Graphic 1184">
            <a:extLst>
              <a:ext uri="{FF2B5EF4-FFF2-40B4-BE49-F238E27FC236}">
                <a16:creationId xmlns:a16="http://schemas.microsoft.com/office/drawing/2014/main" id="{E336273A-9E1B-7C45-BDEE-7B78DF96143A}"/>
              </a:ext>
            </a:extLst>
          </p:cNvPr>
          <p:cNvSpPr/>
          <p:nvPr/>
        </p:nvSpPr>
        <p:spPr>
          <a:xfrm>
            <a:off x="2040678" y="2398651"/>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1" name="Rectangle 280">
            <a:extLst>
              <a:ext uri="{FF2B5EF4-FFF2-40B4-BE49-F238E27FC236}">
                <a16:creationId xmlns:a16="http://schemas.microsoft.com/office/drawing/2014/main" id="{2E2B0561-9332-704C-B2EB-186571C57A15}"/>
              </a:ext>
            </a:extLst>
          </p:cNvPr>
          <p:cNvSpPr/>
          <p:nvPr/>
        </p:nvSpPr>
        <p:spPr>
          <a:xfrm>
            <a:off x="9013424" y="2153047"/>
            <a:ext cx="134684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Development VPC</a:t>
            </a:r>
          </a:p>
        </p:txBody>
      </p:sp>
      <p:sp>
        <p:nvSpPr>
          <p:cNvPr id="317" name="Rectangle 316">
            <a:extLst>
              <a:ext uri="{FF2B5EF4-FFF2-40B4-BE49-F238E27FC236}">
                <a16:creationId xmlns:a16="http://schemas.microsoft.com/office/drawing/2014/main" id="{0EF57BD7-2D50-6C4C-8AE5-2265C38E4003}"/>
              </a:ext>
            </a:extLst>
          </p:cNvPr>
          <p:cNvSpPr/>
          <p:nvPr/>
        </p:nvSpPr>
        <p:spPr>
          <a:xfrm>
            <a:off x="9023019" y="3492876"/>
            <a:ext cx="7906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Pilot VPC</a:t>
            </a:r>
          </a:p>
        </p:txBody>
      </p:sp>
      <p:sp>
        <p:nvSpPr>
          <p:cNvPr id="318" name="Rectangle 317">
            <a:extLst>
              <a:ext uri="{FF2B5EF4-FFF2-40B4-BE49-F238E27FC236}">
                <a16:creationId xmlns:a16="http://schemas.microsoft.com/office/drawing/2014/main" id="{85E37F62-F9F7-FA49-9190-F0BD0774F9DA}"/>
              </a:ext>
            </a:extLst>
          </p:cNvPr>
          <p:cNvSpPr/>
          <p:nvPr/>
        </p:nvSpPr>
        <p:spPr>
          <a:xfrm>
            <a:off x="9018300" y="4818903"/>
            <a:ext cx="118974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Production VPC</a:t>
            </a:r>
          </a:p>
        </p:txBody>
      </p:sp>
      <p:pic>
        <p:nvPicPr>
          <p:cNvPr id="319" name="Graphic 318">
            <a:extLst>
              <a:ext uri="{FF2B5EF4-FFF2-40B4-BE49-F238E27FC236}">
                <a16:creationId xmlns:a16="http://schemas.microsoft.com/office/drawing/2014/main" id="{653AD278-4925-E549-A304-1FFCFC5F506D}"/>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29091" y="2161640"/>
            <a:ext cx="295790" cy="295790"/>
          </a:xfrm>
          <a:prstGeom prst="rect">
            <a:avLst/>
          </a:prstGeom>
        </p:spPr>
      </p:pic>
      <p:sp>
        <p:nvSpPr>
          <p:cNvPr id="320" name="Freeform 7">
            <a:extLst>
              <a:ext uri="{FF2B5EF4-FFF2-40B4-BE49-F238E27FC236}">
                <a16:creationId xmlns:a16="http://schemas.microsoft.com/office/drawing/2014/main" id="{64C88527-D48D-6F47-95BF-F6C85CA2E1D0}"/>
              </a:ext>
            </a:extLst>
          </p:cNvPr>
          <p:cNvSpPr>
            <a:spLocks noEditPoints="1"/>
          </p:cNvSpPr>
          <p:nvPr/>
        </p:nvSpPr>
        <p:spPr bwMode="auto">
          <a:xfrm>
            <a:off x="8747297" y="2227337"/>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1" name="Graphic 1184">
            <a:extLst>
              <a:ext uri="{FF2B5EF4-FFF2-40B4-BE49-F238E27FC236}">
                <a16:creationId xmlns:a16="http://schemas.microsoft.com/office/drawing/2014/main" id="{095E5EB2-A952-D846-87B5-F7ED8B4AB4DE}"/>
              </a:ext>
            </a:extLst>
          </p:cNvPr>
          <p:cNvSpPr/>
          <p:nvPr/>
        </p:nvSpPr>
        <p:spPr>
          <a:xfrm>
            <a:off x="8868751" y="2267555"/>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2" name="Group 1">
            <a:extLst>
              <a:ext uri="{FF2B5EF4-FFF2-40B4-BE49-F238E27FC236}">
                <a16:creationId xmlns:a16="http://schemas.microsoft.com/office/drawing/2014/main" id="{AD79C084-8837-6243-AD7E-2EB3A46F9DA7}"/>
              </a:ext>
            </a:extLst>
          </p:cNvPr>
          <p:cNvGrpSpPr/>
          <p:nvPr/>
        </p:nvGrpSpPr>
        <p:grpSpPr>
          <a:xfrm>
            <a:off x="8729091" y="4824490"/>
            <a:ext cx="295790" cy="295790"/>
            <a:chOff x="8289289" y="3908587"/>
            <a:chExt cx="295790" cy="295790"/>
          </a:xfrm>
        </p:grpSpPr>
        <p:pic>
          <p:nvPicPr>
            <p:cNvPr id="322" name="Graphic 321">
              <a:extLst>
                <a:ext uri="{FF2B5EF4-FFF2-40B4-BE49-F238E27FC236}">
                  <a16:creationId xmlns:a16="http://schemas.microsoft.com/office/drawing/2014/main" id="{600A6FF8-04F8-4345-8D5A-E7A2472C4E20}"/>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9289" y="3908587"/>
              <a:ext cx="295790" cy="295790"/>
            </a:xfrm>
            <a:prstGeom prst="rect">
              <a:avLst/>
            </a:prstGeom>
          </p:spPr>
        </p:pic>
        <p:sp>
          <p:nvSpPr>
            <p:cNvPr id="323" name="Freeform 7">
              <a:extLst>
                <a:ext uri="{FF2B5EF4-FFF2-40B4-BE49-F238E27FC236}">
                  <a16:creationId xmlns:a16="http://schemas.microsoft.com/office/drawing/2014/main" id="{7485684E-0588-724D-A762-DD965D52478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4" name="Graphic 1184">
              <a:extLst>
                <a:ext uri="{FF2B5EF4-FFF2-40B4-BE49-F238E27FC236}">
                  <a16:creationId xmlns:a16="http://schemas.microsoft.com/office/drawing/2014/main" id="{F2AB183D-782E-FB4A-8B3E-A4554865C913}"/>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325" name="Group 324">
            <a:extLst>
              <a:ext uri="{FF2B5EF4-FFF2-40B4-BE49-F238E27FC236}">
                <a16:creationId xmlns:a16="http://schemas.microsoft.com/office/drawing/2014/main" id="{9A5DA43E-8310-344B-B59E-8F412B8522BC}"/>
              </a:ext>
            </a:extLst>
          </p:cNvPr>
          <p:cNvGrpSpPr/>
          <p:nvPr/>
        </p:nvGrpSpPr>
        <p:grpSpPr>
          <a:xfrm>
            <a:off x="8730914" y="3492876"/>
            <a:ext cx="295790" cy="295790"/>
            <a:chOff x="8289289" y="3908587"/>
            <a:chExt cx="295790" cy="295790"/>
          </a:xfrm>
        </p:grpSpPr>
        <p:pic>
          <p:nvPicPr>
            <p:cNvPr id="326" name="Graphic 325">
              <a:extLst>
                <a:ext uri="{FF2B5EF4-FFF2-40B4-BE49-F238E27FC236}">
                  <a16:creationId xmlns:a16="http://schemas.microsoft.com/office/drawing/2014/main" id="{4AB1EFA7-DE86-E645-A76A-2E84764CA697}"/>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9289" y="3908587"/>
              <a:ext cx="295790" cy="295790"/>
            </a:xfrm>
            <a:prstGeom prst="rect">
              <a:avLst/>
            </a:prstGeom>
          </p:spPr>
        </p:pic>
        <p:sp>
          <p:nvSpPr>
            <p:cNvPr id="327" name="Freeform 7">
              <a:extLst>
                <a:ext uri="{FF2B5EF4-FFF2-40B4-BE49-F238E27FC236}">
                  <a16:creationId xmlns:a16="http://schemas.microsoft.com/office/drawing/2014/main" id="{C665256C-F461-154B-BA74-54EC63AB8A2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8" name="Graphic 1184">
              <a:extLst>
                <a:ext uri="{FF2B5EF4-FFF2-40B4-BE49-F238E27FC236}">
                  <a16:creationId xmlns:a16="http://schemas.microsoft.com/office/drawing/2014/main" id="{021B1FDA-674D-DA4B-A213-529C43B6767E}"/>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pic>
        <p:nvPicPr>
          <p:cNvPr id="338" name="Graphic 337">
            <a:extLst>
              <a:ext uri="{FF2B5EF4-FFF2-40B4-BE49-F238E27FC236}">
                <a16:creationId xmlns:a16="http://schemas.microsoft.com/office/drawing/2014/main" id="{D6494666-3832-3A47-AE28-5EEF455DFC85}"/>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236928" y="2903470"/>
            <a:ext cx="227047" cy="227047"/>
          </a:xfrm>
          <a:prstGeom prst="rect">
            <a:avLst/>
          </a:prstGeom>
        </p:spPr>
      </p:pic>
      <p:sp>
        <p:nvSpPr>
          <p:cNvPr id="339" name="TextBox 338">
            <a:extLst>
              <a:ext uri="{FF2B5EF4-FFF2-40B4-BE49-F238E27FC236}">
                <a16:creationId xmlns:a16="http://schemas.microsoft.com/office/drawing/2014/main" id="{12D95283-AB54-094E-B2F2-80F742C100EE}"/>
              </a:ext>
            </a:extLst>
          </p:cNvPr>
          <p:cNvSpPr txBox="1"/>
          <p:nvPr/>
        </p:nvSpPr>
        <p:spPr>
          <a:xfrm>
            <a:off x="5621689" y="3109673"/>
            <a:ext cx="1506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mn-ea"/>
                <a:cs typeface="+mn-cs"/>
              </a:rPr>
              <a:t>AWS Lambda</a:t>
            </a:r>
          </a:p>
        </p:txBody>
      </p:sp>
      <p:sp>
        <p:nvSpPr>
          <p:cNvPr id="340" name="TextBox 339">
            <a:extLst>
              <a:ext uri="{FF2B5EF4-FFF2-40B4-BE49-F238E27FC236}">
                <a16:creationId xmlns:a16="http://schemas.microsoft.com/office/drawing/2014/main" id="{2B59331A-22F8-224C-A82D-E96FAF8280A6}"/>
              </a:ext>
            </a:extLst>
          </p:cNvPr>
          <p:cNvSpPr txBox="1"/>
          <p:nvPr/>
        </p:nvSpPr>
        <p:spPr>
          <a:xfrm>
            <a:off x="6403315" y="3110684"/>
            <a:ext cx="125792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Amazon Ember" panose="020B0603020204020204" pitchFamily="34" charset="0"/>
                <a:cs typeface="Amazon Ember" panose="020B0603020204020204" pitchFamily="34" charset="0"/>
              </a:rPr>
              <a:t>AWS SNS</a:t>
            </a:r>
          </a:p>
        </p:txBody>
      </p:sp>
      <p:pic>
        <p:nvPicPr>
          <p:cNvPr id="341" name="Graphic 340">
            <a:extLst>
              <a:ext uri="{FF2B5EF4-FFF2-40B4-BE49-F238E27FC236}">
                <a16:creationId xmlns:a16="http://schemas.microsoft.com/office/drawing/2014/main" id="{50D8C00B-3A27-A845-A846-FBF1FB01DD20}"/>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919033" y="2903470"/>
            <a:ext cx="227047" cy="227047"/>
          </a:xfrm>
          <a:prstGeom prst="rect">
            <a:avLst/>
          </a:prstGeom>
        </p:spPr>
      </p:pic>
      <p:sp>
        <p:nvSpPr>
          <p:cNvPr id="342" name="Rectangle 341">
            <a:extLst>
              <a:ext uri="{FF2B5EF4-FFF2-40B4-BE49-F238E27FC236}">
                <a16:creationId xmlns:a16="http://schemas.microsoft.com/office/drawing/2014/main" id="{AB3D6B3B-BA96-9546-89A5-11955313716C}"/>
              </a:ext>
            </a:extLst>
          </p:cNvPr>
          <p:cNvSpPr/>
          <p:nvPr/>
        </p:nvSpPr>
        <p:spPr>
          <a:xfrm>
            <a:off x="5973424" y="2825226"/>
            <a:ext cx="1381066" cy="51657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43" name="Line 46">
            <a:extLst>
              <a:ext uri="{FF2B5EF4-FFF2-40B4-BE49-F238E27FC236}">
                <a16:creationId xmlns:a16="http://schemas.microsoft.com/office/drawing/2014/main" id="{2F4D9831-F2CD-BE44-B5F7-00AB2E408A4D}"/>
              </a:ext>
            </a:extLst>
          </p:cNvPr>
          <p:cNvSpPr>
            <a:spLocks noChangeShapeType="1"/>
          </p:cNvSpPr>
          <p:nvPr/>
        </p:nvSpPr>
        <p:spPr bwMode="auto">
          <a:xfrm flipH="1">
            <a:off x="6704108" y="3341800"/>
            <a:ext cx="0" cy="746455"/>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7" name="Graphic 306">
            <a:extLst>
              <a:ext uri="{FF2B5EF4-FFF2-40B4-BE49-F238E27FC236}">
                <a16:creationId xmlns:a16="http://schemas.microsoft.com/office/drawing/2014/main" id="{7D096C9C-8810-437A-BD9C-0B03C404FC2F}"/>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814227" y="4415055"/>
            <a:ext cx="422686" cy="422686"/>
          </a:xfrm>
          <a:prstGeom prst="rect">
            <a:avLst/>
          </a:prstGeom>
        </p:spPr>
      </p:pic>
      <p:pic>
        <p:nvPicPr>
          <p:cNvPr id="275" name="Graphic 307">
            <a:extLst>
              <a:ext uri="{FF2B5EF4-FFF2-40B4-BE49-F238E27FC236}">
                <a16:creationId xmlns:a16="http://schemas.microsoft.com/office/drawing/2014/main" id="{EB02BE41-92BD-4DA0-B992-CB2D8011E7FE}"/>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492150" y="4445451"/>
            <a:ext cx="345870" cy="345870"/>
          </a:xfrm>
          <a:prstGeom prst="rect">
            <a:avLst/>
          </a:prstGeom>
        </p:spPr>
      </p:pic>
      <p:sp>
        <p:nvSpPr>
          <p:cNvPr id="277" name="TextBox 312">
            <a:extLst>
              <a:ext uri="{FF2B5EF4-FFF2-40B4-BE49-F238E27FC236}">
                <a16:creationId xmlns:a16="http://schemas.microsoft.com/office/drawing/2014/main" id="{26D0A970-37B0-4B98-A117-5E68F219B62C}"/>
              </a:ext>
            </a:extLst>
          </p:cNvPr>
          <p:cNvSpPr txBox="1"/>
          <p:nvPr/>
        </p:nvSpPr>
        <p:spPr>
          <a:xfrm>
            <a:off x="3768031" y="4857546"/>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User identity &amp; behavior</a:t>
            </a:r>
          </a:p>
        </p:txBody>
      </p:sp>
      <p:sp>
        <p:nvSpPr>
          <p:cNvPr id="278" name="TextBox 313">
            <a:extLst>
              <a:ext uri="{FF2B5EF4-FFF2-40B4-BE49-F238E27FC236}">
                <a16:creationId xmlns:a16="http://schemas.microsoft.com/office/drawing/2014/main" id="{AA330498-7984-4AF8-9150-A9F9FCFE12D7}"/>
              </a:ext>
            </a:extLst>
          </p:cNvPr>
          <p:cNvSpPr txBox="1"/>
          <p:nvPr/>
        </p:nvSpPr>
        <p:spPr>
          <a:xfrm>
            <a:off x="4444678" y="4849113"/>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Anti-fraud &amp; Anti-abuse</a:t>
            </a:r>
          </a:p>
        </p:txBody>
      </p:sp>
      <p:sp>
        <p:nvSpPr>
          <p:cNvPr id="299" name="TextBox 298">
            <a:extLst>
              <a:ext uri="{FF2B5EF4-FFF2-40B4-BE49-F238E27FC236}">
                <a16:creationId xmlns:a16="http://schemas.microsoft.com/office/drawing/2014/main" id="{58C021D6-CE81-40F4-899A-6B669AF9CACC}"/>
              </a:ext>
            </a:extLst>
          </p:cNvPr>
          <p:cNvSpPr txBox="1"/>
          <p:nvPr/>
        </p:nvSpPr>
        <p:spPr>
          <a:xfrm>
            <a:off x="3136969" y="4853683"/>
            <a:ext cx="514887"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Mgmt.</a:t>
            </a:r>
          </a:p>
        </p:txBody>
      </p:sp>
      <p:sp>
        <p:nvSpPr>
          <p:cNvPr id="300" name="TextBox 299">
            <a:extLst>
              <a:ext uri="{FF2B5EF4-FFF2-40B4-BE49-F238E27FC236}">
                <a16:creationId xmlns:a16="http://schemas.microsoft.com/office/drawing/2014/main" id="{0025C843-E413-4851-91BB-601D20492BA0}"/>
              </a:ext>
            </a:extLst>
          </p:cNvPr>
          <p:cNvSpPr txBox="1"/>
          <p:nvPr/>
        </p:nvSpPr>
        <p:spPr>
          <a:xfrm>
            <a:off x="2414050" y="4849113"/>
            <a:ext cx="66640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Gateway</a:t>
            </a:r>
          </a:p>
        </p:txBody>
      </p:sp>
      <p:pic>
        <p:nvPicPr>
          <p:cNvPr id="301" name="Picture 300">
            <a:extLst>
              <a:ext uri="{FF2B5EF4-FFF2-40B4-BE49-F238E27FC236}">
                <a16:creationId xmlns:a16="http://schemas.microsoft.com/office/drawing/2014/main" id="{738F2882-9C77-4938-B2AF-471CCDB0A370}"/>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212339" y="4427534"/>
            <a:ext cx="364699" cy="364699"/>
          </a:xfrm>
          <a:prstGeom prst="rect">
            <a:avLst/>
          </a:prstGeom>
        </p:spPr>
      </p:pic>
      <p:pic>
        <p:nvPicPr>
          <p:cNvPr id="302" name="Picture 301">
            <a:extLst>
              <a:ext uri="{FF2B5EF4-FFF2-40B4-BE49-F238E27FC236}">
                <a16:creationId xmlns:a16="http://schemas.microsoft.com/office/drawing/2014/main" id="{002AEF5A-54F1-4E2B-9B74-62C7D94331E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568206" y="4415055"/>
            <a:ext cx="411860" cy="411860"/>
          </a:xfrm>
          <a:prstGeom prst="rect">
            <a:avLst/>
          </a:prstGeom>
        </p:spPr>
      </p:pic>
      <p:pic>
        <p:nvPicPr>
          <p:cNvPr id="308" name="Graphic 307">
            <a:extLst>
              <a:ext uri="{FF2B5EF4-FFF2-40B4-BE49-F238E27FC236}">
                <a16:creationId xmlns:a16="http://schemas.microsoft.com/office/drawing/2014/main" id="{A72AF0E7-EC0E-48A6-81F4-D629E02A7BE7}"/>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44154" y="2718592"/>
            <a:ext cx="243025" cy="243025"/>
          </a:xfrm>
          <a:prstGeom prst="rect">
            <a:avLst/>
          </a:prstGeom>
        </p:spPr>
      </p:pic>
      <p:pic>
        <p:nvPicPr>
          <p:cNvPr id="309" name="Graphic 307">
            <a:extLst>
              <a:ext uri="{FF2B5EF4-FFF2-40B4-BE49-F238E27FC236}">
                <a16:creationId xmlns:a16="http://schemas.microsoft.com/office/drawing/2014/main" id="{FAAD2278-4954-4219-AFA6-4FF55C86A8D3}"/>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44154" y="4025060"/>
            <a:ext cx="243025" cy="243025"/>
          </a:xfrm>
          <a:prstGeom prst="rect">
            <a:avLst/>
          </a:prstGeom>
        </p:spPr>
      </p:pic>
      <p:pic>
        <p:nvPicPr>
          <p:cNvPr id="310" name="Graphic 307">
            <a:extLst>
              <a:ext uri="{FF2B5EF4-FFF2-40B4-BE49-F238E27FC236}">
                <a16:creationId xmlns:a16="http://schemas.microsoft.com/office/drawing/2014/main" id="{B9007FE8-74DD-4696-A776-2989CBDCF8BD}"/>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53801" y="403723"/>
            <a:ext cx="243025" cy="243025"/>
          </a:xfrm>
          <a:prstGeom prst="rect">
            <a:avLst/>
          </a:prstGeom>
        </p:spPr>
      </p:pic>
      <p:grpSp>
        <p:nvGrpSpPr>
          <p:cNvPr id="365" name="Group 364">
            <a:extLst>
              <a:ext uri="{FF2B5EF4-FFF2-40B4-BE49-F238E27FC236}">
                <a16:creationId xmlns:a16="http://schemas.microsoft.com/office/drawing/2014/main" id="{4EBB99E3-222A-405E-9FBE-B9B3E4CF0876}"/>
              </a:ext>
            </a:extLst>
          </p:cNvPr>
          <p:cNvGrpSpPr/>
          <p:nvPr/>
        </p:nvGrpSpPr>
        <p:grpSpPr>
          <a:xfrm>
            <a:off x="4270830" y="589870"/>
            <a:ext cx="5301331" cy="5172789"/>
            <a:chOff x="4270830" y="-657110"/>
            <a:chExt cx="5301331" cy="5172789"/>
          </a:xfrm>
        </p:grpSpPr>
        <p:pic>
          <p:nvPicPr>
            <p:cNvPr id="366" name="Picture 365">
              <a:extLst>
                <a:ext uri="{FF2B5EF4-FFF2-40B4-BE49-F238E27FC236}">
                  <a16:creationId xmlns:a16="http://schemas.microsoft.com/office/drawing/2014/main" id="{AF927D42-A687-46DC-9D34-3208AAFA522E}"/>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270830" y="4020389"/>
              <a:ext cx="420172" cy="477468"/>
            </a:xfrm>
            <a:prstGeom prst="rect">
              <a:avLst/>
            </a:prstGeom>
          </p:spPr>
        </p:pic>
        <p:pic>
          <p:nvPicPr>
            <p:cNvPr id="367" name="Picture 366">
              <a:extLst>
                <a:ext uri="{FF2B5EF4-FFF2-40B4-BE49-F238E27FC236}">
                  <a16:creationId xmlns:a16="http://schemas.microsoft.com/office/drawing/2014/main" id="{5BDE39A7-2C71-41B5-9CA2-CA8332A05D34}"/>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69743" y="1564081"/>
              <a:ext cx="295859" cy="295859"/>
            </a:xfrm>
            <a:prstGeom prst="rect">
              <a:avLst/>
            </a:prstGeom>
          </p:spPr>
        </p:pic>
        <p:pic>
          <p:nvPicPr>
            <p:cNvPr id="368" name="Picture 367">
              <a:extLst>
                <a:ext uri="{FF2B5EF4-FFF2-40B4-BE49-F238E27FC236}">
                  <a16:creationId xmlns:a16="http://schemas.microsoft.com/office/drawing/2014/main" id="{35F4E4B4-1912-44F5-9B3A-67A4CA0A09B6}"/>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67182" y="1228898"/>
              <a:ext cx="295859" cy="295859"/>
            </a:xfrm>
            <a:prstGeom prst="rect">
              <a:avLst/>
            </a:prstGeom>
          </p:spPr>
        </p:pic>
        <p:pic>
          <p:nvPicPr>
            <p:cNvPr id="369" name="Picture 368">
              <a:extLst>
                <a:ext uri="{FF2B5EF4-FFF2-40B4-BE49-F238E27FC236}">
                  <a16:creationId xmlns:a16="http://schemas.microsoft.com/office/drawing/2014/main" id="{329BF2E4-02C2-4BD8-907C-DDCEFE99CAA7}"/>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74670" y="2879130"/>
              <a:ext cx="295859" cy="295859"/>
            </a:xfrm>
            <a:prstGeom prst="rect">
              <a:avLst/>
            </a:prstGeom>
          </p:spPr>
        </p:pic>
        <p:pic>
          <p:nvPicPr>
            <p:cNvPr id="370" name="Picture 369">
              <a:extLst>
                <a:ext uri="{FF2B5EF4-FFF2-40B4-BE49-F238E27FC236}">
                  <a16:creationId xmlns:a16="http://schemas.microsoft.com/office/drawing/2014/main" id="{B4BDBA87-12C1-4BCA-9E27-38E1B08FA6ED}"/>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72109" y="2543947"/>
              <a:ext cx="295859" cy="295859"/>
            </a:xfrm>
            <a:prstGeom prst="rect">
              <a:avLst/>
            </a:prstGeom>
          </p:spPr>
        </p:pic>
        <p:pic>
          <p:nvPicPr>
            <p:cNvPr id="371" name="Picture 370">
              <a:extLst>
                <a:ext uri="{FF2B5EF4-FFF2-40B4-BE49-F238E27FC236}">
                  <a16:creationId xmlns:a16="http://schemas.microsoft.com/office/drawing/2014/main" id="{75FA3F3D-B298-4887-AD21-FA4D55441719}"/>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72304" y="4219820"/>
              <a:ext cx="295859" cy="295859"/>
            </a:xfrm>
            <a:prstGeom prst="rect">
              <a:avLst/>
            </a:prstGeom>
          </p:spPr>
        </p:pic>
        <p:pic>
          <p:nvPicPr>
            <p:cNvPr id="372" name="Picture 371">
              <a:extLst>
                <a:ext uri="{FF2B5EF4-FFF2-40B4-BE49-F238E27FC236}">
                  <a16:creationId xmlns:a16="http://schemas.microsoft.com/office/drawing/2014/main" id="{E38D2B46-D510-48A3-AFAE-960E702B9CE2}"/>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69743" y="3884637"/>
              <a:ext cx="295859" cy="295859"/>
            </a:xfrm>
            <a:prstGeom prst="rect">
              <a:avLst/>
            </a:prstGeom>
          </p:spPr>
        </p:pic>
        <p:pic>
          <p:nvPicPr>
            <p:cNvPr id="373" name="Picture 372">
              <a:extLst>
                <a:ext uri="{FF2B5EF4-FFF2-40B4-BE49-F238E27FC236}">
                  <a16:creationId xmlns:a16="http://schemas.microsoft.com/office/drawing/2014/main" id="{6E3D49C2-80C0-44D5-A8AF-DBA108BB773E}"/>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76302" y="-321927"/>
              <a:ext cx="295859" cy="295859"/>
            </a:xfrm>
            <a:prstGeom prst="rect">
              <a:avLst/>
            </a:prstGeom>
          </p:spPr>
        </p:pic>
        <p:pic>
          <p:nvPicPr>
            <p:cNvPr id="374" name="Picture 373">
              <a:extLst>
                <a:ext uri="{FF2B5EF4-FFF2-40B4-BE49-F238E27FC236}">
                  <a16:creationId xmlns:a16="http://schemas.microsoft.com/office/drawing/2014/main" id="{2E8E74D0-638E-44CA-8A74-81AA13A9F5A7}"/>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273741" y="-657110"/>
              <a:ext cx="295859" cy="295859"/>
            </a:xfrm>
            <a:prstGeom prst="rect">
              <a:avLst/>
            </a:prstGeom>
          </p:spPr>
        </p:pic>
      </p:grpSp>
      <p:grpSp>
        <p:nvGrpSpPr>
          <p:cNvPr id="375" name="Group 374">
            <a:extLst>
              <a:ext uri="{FF2B5EF4-FFF2-40B4-BE49-F238E27FC236}">
                <a16:creationId xmlns:a16="http://schemas.microsoft.com/office/drawing/2014/main" id="{1797DF19-9F2A-4A39-BF61-2871355BA315}"/>
              </a:ext>
            </a:extLst>
          </p:cNvPr>
          <p:cNvGrpSpPr/>
          <p:nvPr/>
        </p:nvGrpSpPr>
        <p:grpSpPr>
          <a:xfrm>
            <a:off x="629058" y="3986729"/>
            <a:ext cx="273095" cy="289543"/>
            <a:chOff x="5859358" y="3192359"/>
            <a:chExt cx="473284" cy="473282"/>
          </a:xfrm>
        </p:grpSpPr>
        <p:pic>
          <p:nvPicPr>
            <p:cNvPr id="376" name="Graphic 418">
              <a:extLst>
                <a:ext uri="{FF2B5EF4-FFF2-40B4-BE49-F238E27FC236}">
                  <a16:creationId xmlns:a16="http://schemas.microsoft.com/office/drawing/2014/main" id="{0A6909BA-CE7E-454B-9F4D-98697B3B5274}"/>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859358" y="3192359"/>
              <a:ext cx="473284" cy="473282"/>
            </a:xfrm>
            <a:prstGeom prst="rect">
              <a:avLst/>
            </a:prstGeom>
          </p:spPr>
        </p:pic>
        <p:pic>
          <p:nvPicPr>
            <p:cNvPr id="377" name="Graphic 419">
              <a:extLst>
                <a:ext uri="{FF2B5EF4-FFF2-40B4-BE49-F238E27FC236}">
                  <a16:creationId xmlns:a16="http://schemas.microsoft.com/office/drawing/2014/main" id="{6D207597-C896-43B5-8B55-6053D51FD67D}"/>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5983536" y="3314441"/>
              <a:ext cx="227191" cy="227190"/>
            </a:xfrm>
            <a:prstGeom prst="rect">
              <a:avLst/>
            </a:prstGeom>
          </p:spPr>
        </p:pic>
      </p:grpSp>
      <p:sp>
        <p:nvSpPr>
          <p:cNvPr id="13" name="Title 12">
            <a:extLst>
              <a:ext uri="{FF2B5EF4-FFF2-40B4-BE49-F238E27FC236}">
                <a16:creationId xmlns:a16="http://schemas.microsoft.com/office/drawing/2014/main" id="{42B1824E-455C-4BC8-9366-3DE2D691353C}"/>
              </a:ext>
            </a:extLst>
          </p:cNvPr>
          <p:cNvSpPr>
            <a:spLocks noGrp="1"/>
          </p:cNvSpPr>
          <p:nvPr>
            <p:ph type="title"/>
          </p:nvPr>
        </p:nvSpPr>
        <p:spPr>
          <a:xfrm>
            <a:off x="454884" y="188640"/>
            <a:ext cx="10820400" cy="878539"/>
          </a:xfrm>
        </p:spPr>
        <p:txBody>
          <a:bodyPr/>
          <a:lstStyle/>
          <a:p>
            <a:r>
              <a:rPr lang="en-US" sz="4000" b="1" dirty="0">
                <a:solidFill>
                  <a:schemeClr val="bg1"/>
                </a:solidFill>
              </a:rPr>
              <a:t>… plus Controller Solution</a:t>
            </a:r>
          </a:p>
        </p:txBody>
      </p:sp>
      <p:grpSp>
        <p:nvGrpSpPr>
          <p:cNvPr id="289" name="Group 288">
            <a:extLst>
              <a:ext uri="{FF2B5EF4-FFF2-40B4-BE49-F238E27FC236}">
                <a16:creationId xmlns:a16="http://schemas.microsoft.com/office/drawing/2014/main" id="{9C394691-8EB9-874B-B88F-69045FFB0A67}"/>
              </a:ext>
            </a:extLst>
          </p:cNvPr>
          <p:cNvGrpSpPr/>
          <p:nvPr/>
        </p:nvGrpSpPr>
        <p:grpSpPr>
          <a:xfrm>
            <a:off x="5754294" y="4100374"/>
            <a:ext cx="1258908" cy="2651589"/>
            <a:chOff x="5754294" y="3396749"/>
            <a:chExt cx="1258908" cy="2651589"/>
          </a:xfrm>
        </p:grpSpPr>
        <p:sp>
          <p:nvSpPr>
            <p:cNvPr id="290" name="Rectangle 289">
              <a:extLst>
                <a:ext uri="{FF2B5EF4-FFF2-40B4-BE49-F238E27FC236}">
                  <a16:creationId xmlns:a16="http://schemas.microsoft.com/office/drawing/2014/main" id="{B252E971-CDFB-A34E-A449-DCBD13D3079A}"/>
                </a:ext>
              </a:extLst>
            </p:cNvPr>
            <p:cNvSpPr/>
            <p:nvPr/>
          </p:nvSpPr>
          <p:spPr>
            <a:xfrm>
              <a:off x="5840672" y="4743679"/>
              <a:ext cx="1115573" cy="1304659"/>
            </a:xfrm>
            <a:prstGeom prst="rect">
              <a:avLst/>
            </a:prstGeom>
            <a:solidFill>
              <a:schemeClr val="bg1"/>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291" name="Group 290">
              <a:extLst>
                <a:ext uri="{FF2B5EF4-FFF2-40B4-BE49-F238E27FC236}">
                  <a16:creationId xmlns:a16="http://schemas.microsoft.com/office/drawing/2014/main" id="{5A623AC6-BE73-3749-A4EC-C1A01C2365A0}"/>
                </a:ext>
              </a:extLst>
            </p:cNvPr>
            <p:cNvGrpSpPr/>
            <p:nvPr/>
          </p:nvGrpSpPr>
          <p:grpSpPr>
            <a:xfrm>
              <a:off x="5754294" y="4820495"/>
              <a:ext cx="1258908" cy="690198"/>
              <a:chOff x="6125544" y="958895"/>
              <a:chExt cx="1258908" cy="690198"/>
            </a:xfrm>
          </p:grpSpPr>
          <p:pic>
            <p:nvPicPr>
              <p:cNvPr id="356" name="Picture 355">
                <a:extLst>
                  <a:ext uri="{FF2B5EF4-FFF2-40B4-BE49-F238E27FC236}">
                    <a16:creationId xmlns:a16="http://schemas.microsoft.com/office/drawing/2014/main" id="{07BCD330-7A80-A342-9CE9-1CC608C0709C}"/>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6511167" y="958895"/>
                <a:ext cx="511058" cy="457145"/>
              </a:xfrm>
              <a:prstGeom prst="rect">
                <a:avLst/>
              </a:prstGeom>
            </p:spPr>
          </p:pic>
          <p:sp>
            <p:nvSpPr>
              <p:cNvPr id="357" name="TextBox 356">
                <a:extLst>
                  <a:ext uri="{FF2B5EF4-FFF2-40B4-BE49-F238E27FC236}">
                    <a16:creationId xmlns:a16="http://schemas.microsoft.com/office/drawing/2014/main" id="{A43A05E4-3F0E-8244-9891-1370BFCB31AF}"/>
                  </a:ext>
                </a:extLst>
              </p:cNvPr>
              <p:cNvSpPr txBox="1"/>
              <p:nvPr/>
            </p:nvSpPr>
            <p:spPr>
              <a:xfrm>
                <a:off x="6125544" y="1418261"/>
                <a:ext cx="12589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73737"/>
                    </a:solidFill>
                    <a:effectLst/>
                    <a:uLnTx/>
                    <a:uFillTx/>
                    <a:latin typeface="Arial"/>
                    <a:ea typeface="+mn-ea"/>
                    <a:cs typeface="+mn-cs"/>
                  </a:rPr>
                  <a:t>F5 Cloud Services</a:t>
                </a:r>
              </a:p>
            </p:txBody>
          </p:sp>
        </p:grpSp>
        <p:sp>
          <p:nvSpPr>
            <p:cNvPr id="355" name="Line 46">
              <a:extLst>
                <a:ext uri="{FF2B5EF4-FFF2-40B4-BE49-F238E27FC236}">
                  <a16:creationId xmlns:a16="http://schemas.microsoft.com/office/drawing/2014/main" id="{73F41255-AA85-4946-B0B0-0EC6B118CB41}"/>
                </a:ext>
              </a:extLst>
            </p:cNvPr>
            <p:cNvSpPr>
              <a:spLocks noChangeShapeType="1"/>
            </p:cNvSpPr>
            <p:nvPr/>
          </p:nvSpPr>
          <p:spPr bwMode="auto">
            <a:xfrm>
              <a:off x="6359322" y="3396749"/>
              <a:ext cx="0" cy="1341606"/>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358" name="Group 357">
            <a:extLst>
              <a:ext uri="{FF2B5EF4-FFF2-40B4-BE49-F238E27FC236}">
                <a16:creationId xmlns:a16="http://schemas.microsoft.com/office/drawing/2014/main" id="{07CEE0B8-420F-9D4D-A460-6DB2AEFAA8F6}"/>
              </a:ext>
            </a:extLst>
          </p:cNvPr>
          <p:cNvGrpSpPr/>
          <p:nvPr/>
        </p:nvGrpSpPr>
        <p:grpSpPr>
          <a:xfrm>
            <a:off x="5892359" y="6207023"/>
            <a:ext cx="247408" cy="243961"/>
            <a:chOff x="-4238625" y="2822576"/>
            <a:chExt cx="1309687" cy="1425575"/>
          </a:xfrm>
          <a:solidFill>
            <a:schemeClr val="tx1"/>
          </a:solidFill>
        </p:grpSpPr>
        <p:sp>
          <p:nvSpPr>
            <p:cNvPr id="359" name="Freeform 54">
              <a:extLst>
                <a:ext uri="{FF2B5EF4-FFF2-40B4-BE49-F238E27FC236}">
                  <a16:creationId xmlns:a16="http://schemas.microsoft.com/office/drawing/2014/main" id="{E884344A-FBA5-6C46-A93F-DE6CCF73B44E}"/>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0" name="Freeform 55">
              <a:extLst>
                <a:ext uri="{FF2B5EF4-FFF2-40B4-BE49-F238E27FC236}">
                  <a16:creationId xmlns:a16="http://schemas.microsoft.com/office/drawing/2014/main" id="{D61277C8-6D16-9340-9232-8C0FD405715B}"/>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1" name="Freeform 56">
              <a:extLst>
                <a:ext uri="{FF2B5EF4-FFF2-40B4-BE49-F238E27FC236}">
                  <a16:creationId xmlns:a16="http://schemas.microsoft.com/office/drawing/2014/main" id="{8ABBA595-D293-E345-9EEF-1E25529EF26F}"/>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2" name="Freeform 57">
              <a:extLst>
                <a:ext uri="{FF2B5EF4-FFF2-40B4-BE49-F238E27FC236}">
                  <a16:creationId xmlns:a16="http://schemas.microsoft.com/office/drawing/2014/main" id="{CE282007-D50E-6E44-A6BD-C8B110268CEF}"/>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3" name="Freeform 58">
              <a:extLst>
                <a:ext uri="{FF2B5EF4-FFF2-40B4-BE49-F238E27FC236}">
                  <a16:creationId xmlns:a16="http://schemas.microsoft.com/office/drawing/2014/main" id="{9CE3EBBE-B83A-2D42-A2B5-4FD2D64ED9EE}"/>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4" name="Freeform 59">
              <a:extLst>
                <a:ext uri="{FF2B5EF4-FFF2-40B4-BE49-F238E27FC236}">
                  <a16:creationId xmlns:a16="http://schemas.microsoft.com/office/drawing/2014/main" id="{C4091A0E-D3B7-8940-92BE-A88CE27EE0BB}"/>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pic>
        <p:nvPicPr>
          <p:cNvPr id="378" name="Graphic 223">
            <a:extLst>
              <a:ext uri="{FF2B5EF4-FFF2-40B4-BE49-F238E27FC236}">
                <a16:creationId xmlns:a16="http://schemas.microsoft.com/office/drawing/2014/main" id="{1304CE80-20F7-7444-AB36-BB587C3FFB62}"/>
              </a:ext>
            </a:extLst>
          </p:cNvPr>
          <p:cNvPicPr>
            <a:picLocks noChangeAspect="1"/>
          </p:cNvPicPr>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268810" y="6206163"/>
            <a:ext cx="231763" cy="231763"/>
          </a:xfrm>
          <a:prstGeom prst="rect">
            <a:avLst/>
          </a:prstGeom>
        </p:spPr>
      </p:pic>
      <p:pic>
        <p:nvPicPr>
          <p:cNvPr id="379" name="Graphic 224">
            <a:extLst>
              <a:ext uri="{FF2B5EF4-FFF2-40B4-BE49-F238E27FC236}">
                <a16:creationId xmlns:a16="http://schemas.microsoft.com/office/drawing/2014/main" id="{973D13F4-E9CE-6A48-A802-DFC236E8E949}"/>
              </a:ext>
            </a:extLst>
          </p:cNvPr>
          <p:cNvPicPr>
            <a:picLocks noChangeAspect="1"/>
          </p:cNvPicPr>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6428736" y="6455068"/>
            <a:ext cx="296896" cy="296896"/>
          </a:xfrm>
          <a:prstGeom prst="rect">
            <a:avLst/>
          </a:prstGeom>
        </p:spPr>
      </p:pic>
      <p:grpSp>
        <p:nvGrpSpPr>
          <p:cNvPr id="380" name="Graphic 4">
            <a:extLst>
              <a:ext uri="{FF2B5EF4-FFF2-40B4-BE49-F238E27FC236}">
                <a16:creationId xmlns:a16="http://schemas.microsoft.com/office/drawing/2014/main" id="{DD3CF271-FDDF-8E45-9366-1B2E53C04B9B}"/>
              </a:ext>
            </a:extLst>
          </p:cNvPr>
          <p:cNvGrpSpPr/>
          <p:nvPr/>
        </p:nvGrpSpPr>
        <p:grpSpPr>
          <a:xfrm>
            <a:off x="6604817" y="6210675"/>
            <a:ext cx="255540" cy="204676"/>
            <a:chOff x="4056279" y="578973"/>
            <a:chExt cx="4063442" cy="3999451"/>
          </a:xfrm>
        </p:grpSpPr>
        <p:grpSp>
          <p:nvGrpSpPr>
            <p:cNvPr id="381" name="Graphic 4">
              <a:extLst>
                <a:ext uri="{FF2B5EF4-FFF2-40B4-BE49-F238E27FC236}">
                  <a16:creationId xmlns:a16="http://schemas.microsoft.com/office/drawing/2014/main" id="{9AA6817C-9E9A-4642-9523-E8F38B7664FB}"/>
                </a:ext>
              </a:extLst>
            </p:cNvPr>
            <p:cNvGrpSpPr/>
            <p:nvPr/>
          </p:nvGrpSpPr>
          <p:grpSpPr>
            <a:xfrm>
              <a:off x="4072276" y="658962"/>
              <a:ext cx="4047445" cy="3919462"/>
              <a:chOff x="4072276" y="658962"/>
              <a:chExt cx="4047445" cy="3919462"/>
            </a:xfrm>
            <a:solidFill>
              <a:srgbClr val="000000"/>
            </a:solidFill>
          </p:grpSpPr>
          <p:sp>
            <p:nvSpPr>
              <p:cNvPr id="383" name="Freeform 3">
                <a:extLst>
                  <a:ext uri="{FF2B5EF4-FFF2-40B4-BE49-F238E27FC236}">
                    <a16:creationId xmlns:a16="http://schemas.microsoft.com/office/drawing/2014/main" id="{C6255656-20CE-7F4E-8B19-51A59959D7ED}"/>
                  </a:ext>
                </a:extLst>
              </p:cNvPr>
              <p:cNvSpPr/>
              <p:nvPr/>
            </p:nvSpPr>
            <p:spPr>
              <a:xfrm>
                <a:off x="5960018" y="658962"/>
                <a:ext cx="271962" cy="551924"/>
              </a:xfrm>
              <a:custGeom>
                <a:avLst/>
                <a:gdLst>
                  <a:gd name="connsiteX0" fmla="*/ 135981 w 271962"/>
                  <a:gd name="connsiteY0" fmla="*/ 551924 h 551924"/>
                  <a:gd name="connsiteX1" fmla="*/ 271963 w 271962"/>
                  <a:gd name="connsiteY1" fmla="*/ 415943 h 551924"/>
                  <a:gd name="connsiteX2" fmla="*/ 271963 w 271962"/>
                  <a:gd name="connsiteY2" fmla="*/ 135981 h 551924"/>
                  <a:gd name="connsiteX3" fmla="*/ 135981 w 271962"/>
                  <a:gd name="connsiteY3" fmla="*/ 0 h 551924"/>
                  <a:gd name="connsiteX4" fmla="*/ 0 w 271962"/>
                  <a:gd name="connsiteY4" fmla="*/ 135981 h 551924"/>
                  <a:gd name="connsiteX5" fmla="*/ 0 w 271962"/>
                  <a:gd name="connsiteY5" fmla="*/ 415943 h 551924"/>
                  <a:gd name="connsiteX6" fmla="*/ 135981 w 271962"/>
                  <a:gd name="connsiteY6" fmla="*/ 551924 h 55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962" h="551924">
                    <a:moveTo>
                      <a:pt x="135981" y="551924"/>
                    </a:moveTo>
                    <a:cubicBezTo>
                      <a:pt x="207972" y="551924"/>
                      <a:pt x="271963" y="487933"/>
                      <a:pt x="271963" y="415943"/>
                    </a:cubicBezTo>
                    <a:lnTo>
                      <a:pt x="271963" y="135981"/>
                    </a:lnTo>
                    <a:cubicBezTo>
                      <a:pt x="271963" y="63991"/>
                      <a:pt x="207972" y="0"/>
                      <a:pt x="135981" y="0"/>
                    </a:cubicBezTo>
                    <a:cubicBezTo>
                      <a:pt x="63991" y="0"/>
                      <a:pt x="0" y="63991"/>
                      <a:pt x="0" y="135981"/>
                    </a:cubicBezTo>
                    <a:lnTo>
                      <a:pt x="0" y="415943"/>
                    </a:lnTo>
                    <a:cubicBezTo>
                      <a:pt x="0" y="495932"/>
                      <a:pt x="63991" y="551924"/>
                      <a:pt x="135981" y="55192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4" name="Freeform 9">
                <a:extLst>
                  <a:ext uri="{FF2B5EF4-FFF2-40B4-BE49-F238E27FC236}">
                    <a16:creationId xmlns:a16="http://schemas.microsoft.com/office/drawing/2014/main" id="{561FF325-0224-E940-B14D-E9FA8AED3CAF}"/>
                  </a:ext>
                </a:extLst>
              </p:cNvPr>
              <p:cNvSpPr/>
              <p:nvPr/>
            </p:nvSpPr>
            <p:spPr>
              <a:xfrm>
                <a:off x="4072276" y="2546703"/>
                <a:ext cx="551924" cy="271962"/>
              </a:xfrm>
              <a:custGeom>
                <a:avLst/>
                <a:gdLst>
                  <a:gd name="connsiteX0" fmla="*/ 551924 w 551924"/>
                  <a:gd name="connsiteY0" fmla="*/ 135981 h 271962"/>
                  <a:gd name="connsiteX1" fmla="*/ 415943 w 551924"/>
                  <a:gd name="connsiteY1" fmla="*/ 0 h 271962"/>
                  <a:gd name="connsiteX2" fmla="*/ 135981 w 551924"/>
                  <a:gd name="connsiteY2" fmla="*/ 0 h 271962"/>
                  <a:gd name="connsiteX3" fmla="*/ 0 w 551924"/>
                  <a:gd name="connsiteY3" fmla="*/ 135981 h 271962"/>
                  <a:gd name="connsiteX4" fmla="*/ 135981 w 551924"/>
                  <a:gd name="connsiteY4" fmla="*/ 271963 h 271962"/>
                  <a:gd name="connsiteX5" fmla="*/ 415943 w 551924"/>
                  <a:gd name="connsiteY5" fmla="*/ 271963 h 271962"/>
                  <a:gd name="connsiteX6" fmla="*/ 551924 w 551924"/>
                  <a:gd name="connsiteY6" fmla="*/ 135981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551924" y="135981"/>
                    </a:moveTo>
                    <a:cubicBezTo>
                      <a:pt x="551924" y="63991"/>
                      <a:pt x="487933" y="0"/>
                      <a:pt x="415943" y="0"/>
                    </a:cubicBezTo>
                    <a:lnTo>
                      <a:pt x="135981" y="0"/>
                    </a:lnTo>
                    <a:cubicBezTo>
                      <a:pt x="63991" y="0"/>
                      <a:pt x="0" y="63991"/>
                      <a:pt x="0" y="135981"/>
                    </a:cubicBezTo>
                    <a:cubicBezTo>
                      <a:pt x="0" y="207972"/>
                      <a:pt x="55992" y="271963"/>
                      <a:pt x="135981" y="271963"/>
                    </a:cubicBezTo>
                    <a:lnTo>
                      <a:pt x="415943" y="271963"/>
                    </a:lnTo>
                    <a:cubicBezTo>
                      <a:pt x="487933" y="271963"/>
                      <a:pt x="551924" y="215970"/>
                      <a:pt x="551924" y="135981"/>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5" name="Freeform 10">
                <a:extLst>
                  <a:ext uri="{FF2B5EF4-FFF2-40B4-BE49-F238E27FC236}">
                    <a16:creationId xmlns:a16="http://schemas.microsoft.com/office/drawing/2014/main" id="{F05ECB0D-427B-4E4C-B65E-15B5439FE752}"/>
                  </a:ext>
                </a:extLst>
              </p:cNvPr>
              <p:cNvSpPr/>
              <p:nvPr/>
            </p:nvSpPr>
            <p:spPr>
              <a:xfrm>
                <a:off x="4470222" y="1192888"/>
                <a:ext cx="483933" cy="481933"/>
              </a:xfrm>
              <a:custGeom>
                <a:avLst/>
                <a:gdLst>
                  <a:gd name="connsiteX0" fmla="*/ 249966 w 483933"/>
                  <a:gd name="connsiteY0" fmla="*/ 441939 h 481933"/>
                  <a:gd name="connsiteX1" fmla="*/ 345953 w 483933"/>
                  <a:gd name="connsiteY1" fmla="*/ 481934 h 481933"/>
                  <a:gd name="connsiteX2" fmla="*/ 441939 w 483933"/>
                  <a:gd name="connsiteY2" fmla="*/ 441939 h 481933"/>
                  <a:gd name="connsiteX3" fmla="*/ 441939 w 483933"/>
                  <a:gd name="connsiteY3" fmla="*/ 241967 h 481933"/>
                  <a:gd name="connsiteX4" fmla="*/ 241967 w 483933"/>
                  <a:gd name="connsiteY4" fmla="*/ 41994 h 481933"/>
                  <a:gd name="connsiteX5" fmla="*/ 41994 w 483933"/>
                  <a:gd name="connsiteY5" fmla="*/ 41994 h 481933"/>
                  <a:gd name="connsiteX6" fmla="*/ 41994 w 483933"/>
                  <a:gd name="connsiteY6" fmla="*/ 241967 h 481933"/>
                  <a:gd name="connsiteX7" fmla="*/ 249966 w 483933"/>
                  <a:gd name="connsiteY7" fmla="*/ 441939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249966" y="441939"/>
                    </a:moveTo>
                    <a:cubicBezTo>
                      <a:pt x="273963" y="465936"/>
                      <a:pt x="313957" y="481934"/>
                      <a:pt x="345953" y="481934"/>
                    </a:cubicBezTo>
                    <a:cubicBezTo>
                      <a:pt x="377948" y="481934"/>
                      <a:pt x="417943" y="465936"/>
                      <a:pt x="441939" y="441939"/>
                    </a:cubicBezTo>
                    <a:cubicBezTo>
                      <a:pt x="497932" y="385947"/>
                      <a:pt x="497932" y="297959"/>
                      <a:pt x="441939" y="241967"/>
                    </a:cubicBezTo>
                    <a:lnTo>
                      <a:pt x="241967" y="41994"/>
                    </a:lnTo>
                    <a:cubicBezTo>
                      <a:pt x="185975" y="-13998"/>
                      <a:pt x="97987" y="-13998"/>
                      <a:pt x="41994" y="41994"/>
                    </a:cubicBezTo>
                    <a:cubicBezTo>
                      <a:pt x="-13998" y="97987"/>
                      <a:pt x="-13998" y="185975"/>
                      <a:pt x="41994" y="241967"/>
                    </a:cubicBezTo>
                    <a:lnTo>
                      <a:pt x="249966" y="441939"/>
                    </a:ln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6" name="Freeform 20">
                <a:extLst>
                  <a:ext uri="{FF2B5EF4-FFF2-40B4-BE49-F238E27FC236}">
                    <a16:creationId xmlns:a16="http://schemas.microsoft.com/office/drawing/2014/main" id="{90BADF31-3381-4F45-AB34-E2C4BC14C5B9}"/>
                  </a:ext>
                </a:extLst>
              </p:cNvPr>
              <p:cNvSpPr/>
              <p:nvPr/>
            </p:nvSpPr>
            <p:spPr>
              <a:xfrm>
                <a:off x="7567797" y="2546703"/>
                <a:ext cx="551924" cy="271962"/>
              </a:xfrm>
              <a:custGeom>
                <a:avLst/>
                <a:gdLst>
                  <a:gd name="connsiteX0" fmla="*/ 415943 w 551924"/>
                  <a:gd name="connsiteY0" fmla="*/ 0 h 271962"/>
                  <a:gd name="connsiteX1" fmla="*/ 135981 w 551924"/>
                  <a:gd name="connsiteY1" fmla="*/ 0 h 271962"/>
                  <a:gd name="connsiteX2" fmla="*/ 0 w 551924"/>
                  <a:gd name="connsiteY2" fmla="*/ 135981 h 271962"/>
                  <a:gd name="connsiteX3" fmla="*/ 135981 w 551924"/>
                  <a:gd name="connsiteY3" fmla="*/ 271963 h 271962"/>
                  <a:gd name="connsiteX4" fmla="*/ 415943 w 551924"/>
                  <a:gd name="connsiteY4" fmla="*/ 271963 h 271962"/>
                  <a:gd name="connsiteX5" fmla="*/ 551924 w 551924"/>
                  <a:gd name="connsiteY5" fmla="*/ 135981 h 271962"/>
                  <a:gd name="connsiteX6" fmla="*/ 415943 w 551924"/>
                  <a:gd name="connsiteY6" fmla="*/ 0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415943" y="0"/>
                    </a:moveTo>
                    <a:lnTo>
                      <a:pt x="135981" y="0"/>
                    </a:lnTo>
                    <a:cubicBezTo>
                      <a:pt x="63991" y="0"/>
                      <a:pt x="0" y="63991"/>
                      <a:pt x="0" y="135981"/>
                    </a:cubicBezTo>
                    <a:cubicBezTo>
                      <a:pt x="0" y="207972"/>
                      <a:pt x="63991" y="271963"/>
                      <a:pt x="135981" y="271963"/>
                    </a:cubicBezTo>
                    <a:lnTo>
                      <a:pt x="415943" y="271963"/>
                    </a:lnTo>
                    <a:cubicBezTo>
                      <a:pt x="487933" y="271963"/>
                      <a:pt x="551924" y="207972"/>
                      <a:pt x="551924" y="135981"/>
                    </a:cubicBezTo>
                    <a:cubicBezTo>
                      <a:pt x="551924" y="63991"/>
                      <a:pt x="495932" y="0"/>
                      <a:pt x="415943" y="0"/>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7" name="Freeform 21">
                <a:extLst>
                  <a:ext uri="{FF2B5EF4-FFF2-40B4-BE49-F238E27FC236}">
                    <a16:creationId xmlns:a16="http://schemas.microsoft.com/office/drawing/2014/main" id="{2BC95C8E-C3C5-574B-9EA3-5B342EF8CA64}"/>
                  </a:ext>
                </a:extLst>
              </p:cNvPr>
              <p:cNvSpPr/>
              <p:nvPr/>
            </p:nvSpPr>
            <p:spPr>
              <a:xfrm>
                <a:off x="7229844" y="1192888"/>
                <a:ext cx="483933" cy="481933"/>
              </a:xfrm>
              <a:custGeom>
                <a:avLst/>
                <a:gdLst>
                  <a:gd name="connsiteX0" fmla="*/ 145980 w 483933"/>
                  <a:gd name="connsiteY0" fmla="*/ 481934 h 481933"/>
                  <a:gd name="connsiteX1" fmla="*/ 241967 w 483933"/>
                  <a:gd name="connsiteY1" fmla="*/ 441939 h 481933"/>
                  <a:gd name="connsiteX2" fmla="*/ 441940 w 483933"/>
                  <a:gd name="connsiteY2" fmla="*/ 241967 h 481933"/>
                  <a:gd name="connsiteX3" fmla="*/ 441940 w 483933"/>
                  <a:gd name="connsiteY3" fmla="*/ 41994 h 481933"/>
                  <a:gd name="connsiteX4" fmla="*/ 241967 w 483933"/>
                  <a:gd name="connsiteY4" fmla="*/ 41994 h 481933"/>
                  <a:gd name="connsiteX5" fmla="*/ 41994 w 483933"/>
                  <a:gd name="connsiteY5" fmla="*/ 241967 h 481933"/>
                  <a:gd name="connsiteX6" fmla="*/ 41994 w 483933"/>
                  <a:gd name="connsiteY6" fmla="*/ 441939 h 481933"/>
                  <a:gd name="connsiteX7" fmla="*/ 145980 w 483933"/>
                  <a:gd name="connsiteY7" fmla="*/ 481934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145980" y="481934"/>
                    </a:moveTo>
                    <a:cubicBezTo>
                      <a:pt x="177976" y="481934"/>
                      <a:pt x="217970" y="465936"/>
                      <a:pt x="241967" y="441939"/>
                    </a:cubicBezTo>
                    <a:lnTo>
                      <a:pt x="441940" y="241967"/>
                    </a:lnTo>
                    <a:cubicBezTo>
                      <a:pt x="497932" y="185975"/>
                      <a:pt x="497932" y="97987"/>
                      <a:pt x="441940" y="41994"/>
                    </a:cubicBezTo>
                    <a:cubicBezTo>
                      <a:pt x="385947" y="-13998"/>
                      <a:pt x="297959" y="-13998"/>
                      <a:pt x="241967" y="41994"/>
                    </a:cubicBezTo>
                    <a:lnTo>
                      <a:pt x="41994" y="241967"/>
                    </a:lnTo>
                    <a:cubicBezTo>
                      <a:pt x="-13998" y="297959"/>
                      <a:pt x="-13998" y="385947"/>
                      <a:pt x="41994" y="441939"/>
                    </a:cubicBezTo>
                    <a:cubicBezTo>
                      <a:pt x="73990" y="465936"/>
                      <a:pt x="113984" y="481934"/>
                      <a:pt x="145980" y="48193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8" name="Freeform 22">
                <a:extLst>
                  <a:ext uri="{FF2B5EF4-FFF2-40B4-BE49-F238E27FC236}">
                    <a16:creationId xmlns:a16="http://schemas.microsoft.com/office/drawing/2014/main" id="{2C2F62E8-1166-FF41-BDDC-E81A14BAB172}"/>
                  </a:ext>
                </a:extLst>
              </p:cNvPr>
              <p:cNvSpPr/>
              <p:nvPr/>
            </p:nvSpPr>
            <p:spPr>
              <a:xfrm>
                <a:off x="4760000" y="1346867"/>
                <a:ext cx="2671993" cy="3231557"/>
              </a:xfrm>
              <a:custGeom>
                <a:avLst/>
                <a:gdLst>
                  <a:gd name="connsiteX0" fmla="*/ 2671816 w 2671993"/>
                  <a:gd name="connsiteY0" fmla="*/ 1335817 h 3231557"/>
                  <a:gd name="connsiteX1" fmla="*/ 1335999 w 2671993"/>
                  <a:gd name="connsiteY1" fmla="*/ 0 h 3231557"/>
                  <a:gd name="connsiteX2" fmla="*/ 182 w 2671993"/>
                  <a:gd name="connsiteY2" fmla="*/ 1335817 h 3231557"/>
                  <a:gd name="connsiteX3" fmla="*/ 656092 w 2671993"/>
                  <a:gd name="connsiteY3" fmla="*/ 2495658 h 3231557"/>
                  <a:gd name="connsiteX4" fmla="*/ 656092 w 2671993"/>
                  <a:gd name="connsiteY4" fmla="*/ 2823613 h 3231557"/>
                  <a:gd name="connsiteX5" fmla="*/ 1064036 w 2671993"/>
                  <a:gd name="connsiteY5" fmla="*/ 3231557 h 3231557"/>
                  <a:gd name="connsiteX6" fmla="*/ 1607962 w 2671993"/>
                  <a:gd name="connsiteY6" fmla="*/ 3231557 h 3231557"/>
                  <a:gd name="connsiteX7" fmla="*/ 2015906 w 2671993"/>
                  <a:gd name="connsiteY7" fmla="*/ 2823613 h 3231557"/>
                  <a:gd name="connsiteX8" fmla="*/ 2015906 w 2671993"/>
                  <a:gd name="connsiteY8" fmla="*/ 2495658 h 3231557"/>
                  <a:gd name="connsiteX9" fmla="*/ 2671816 w 2671993"/>
                  <a:gd name="connsiteY9" fmla="*/ 1335817 h 3231557"/>
                  <a:gd name="connsiteX10" fmla="*/ 1607962 w 2671993"/>
                  <a:gd name="connsiteY10" fmla="*/ 2959594 h 3231557"/>
                  <a:gd name="connsiteX11" fmla="*/ 1064036 w 2671993"/>
                  <a:gd name="connsiteY11" fmla="*/ 2959594 h 3231557"/>
                  <a:gd name="connsiteX12" fmla="*/ 928055 w 2671993"/>
                  <a:gd name="connsiteY12" fmla="*/ 2823613 h 3231557"/>
                  <a:gd name="connsiteX13" fmla="*/ 928055 w 2671993"/>
                  <a:gd name="connsiteY13" fmla="*/ 2551650 h 3231557"/>
                  <a:gd name="connsiteX14" fmla="*/ 1735944 w 2671993"/>
                  <a:gd name="connsiteY14" fmla="*/ 2551650 h 3231557"/>
                  <a:gd name="connsiteX15" fmla="*/ 1735944 w 2671993"/>
                  <a:gd name="connsiteY15" fmla="*/ 2823613 h 3231557"/>
                  <a:gd name="connsiteX16" fmla="*/ 1607962 w 2671993"/>
                  <a:gd name="connsiteY16" fmla="*/ 2959594 h 3231557"/>
                  <a:gd name="connsiteX17" fmla="*/ 1847929 w 2671993"/>
                  <a:gd name="connsiteY17" fmla="*/ 2279688 h 3231557"/>
                  <a:gd name="connsiteX18" fmla="*/ 816070 w 2671993"/>
                  <a:gd name="connsiteY18" fmla="*/ 2279688 h 3231557"/>
                  <a:gd name="connsiteX19" fmla="*/ 264146 w 2671993"/>
                  <a:gd name="connsiteY19" fmla="*/ 1343816 h 3231557"/>
                  <a:gd name="connsiteX20" fmla="*/ 1328000 w 2671993"/>
                  <a:gd name="connsiteY20" fmla="*/ 271963 h 3231557"/>
                  <a:gd name="connsiteX21" fmla="*/ 2399853 w 2671993"/>
                  <a:gd name="connsiteY21" fmla="*/ 1343816 h 3231557"/>
                  <a:gd name="connsiteX22" fmla="*/ 1847929 w 2671993"/>
                  <a:gd name="connsiteY22" fmla="*/ 2279688 h 323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1993" h="3231557">
                    <a:moveTo>
                      <a:pt x="2671816" y="1335817"/>
                    </a:moveTo>
                    <a:cubicBezTo>
                      <a:pt x="2655818" y="599918"/>
                      <a:pt x="2071898" y="7999"/>
                      <a:pt x="1335999" y="0"/>
                    </a:cubicBezTo>
                    <a:cubicBezTo>
                      <a:pt x="600100" y="7999"/>
                      <a:pt x="16180" y="599918"/>
                      <a:pt x="182" y="1335817"/>
                    </a:cubicBezTo>
                    <a:cubicBezTo>
                      <a:pt x="-7817" y="1815751"/>
                      <a:pt x="248148" y="2255691"/>
                      <a:pt x="656092" y="2495658"/>
                    </a:cubicBezTo>
                    <a:lnTo>
                      <a:pt x="656092" y="2823613"/>
                    </a:lnTo>
                    <a:cubicBezTo>
                      <a:pt x="656092" y="3047583"/>
                      <a:pt x="840067" y="3231557"/>
                      <a:pt x="1064036" y="3231557"/>
                    </a:cubicBezTo>
                    <a:lnTo>
                      <a:pt x="1607962" y="3231557"/>
                    </a:lnTo>
                    <a:cubicBezTo>
                      <a:pt x="1831931" y="3231557"/>
                      <a:pt x="2015906" y="3047583"/>
                      <a:pt x="2015906" y="2823613"/>
                    </a:cubicBezTo>
                    <a:lnTo>
                      <a:pt x="2015906" y="2495658"/>
                    </a:lnTo>
                    <a:cubicBezTo>
                      <a:pt x="2415851" y="2255691"/>
                      <a:pt x="2679815" y="1815751"/>
                      <a:pt x="2671816" y="1335817"/>
                    </a:cubicBezTo>
                    <a:close/>
                    <a:moveTo>
                      <a:pt x="1607962" y="2959594"/>
                    </a:moveTo>
                    <a:lnTo>
                      <a:pt x="1064036" y="2959594"/>
                    </a:lnTo>
                    <a:cubicBezTo>
                      <a:pt x="992046" y="2959594"/>
                      <a:pt x="928055" y="2895603"/>
                      <a:pt x="928055" y="2823613"/>
                    </a:cubicBezTo>
                    <a:lnTo>
                      <a:pt x="928055" y="2551650"/>
                    </a:lnTo>
                    <a:lnTo>
                      <a:pt x="1735944" y="2551650"/>
                    </a:lnTo>
                    <a:lnTo>
                      <a:pt x="1735944" y="2823613"/>
                    </a:lnTo>
                    <a:cubicBezTo>
                      <a:pt x="1743943" y="2895603"/>
                      <a:pt x="1679952" y="2959594"/>
                      <a:pt x="1607962" y="2959594"/>
                    </a:cubicBezTo>
                    <a:close/>
                    <a:moveTo>
                      <a:pt x="1847929" y="2279688"/>
                    </a:moveTo>
                    <a:lnTo>
                      <a:pt x="816070" y="2279688"/>
                    </a:lnTo>
                    <a:cubicBezTo>
                      <a:pt x="480116" y="2095713"/>
                      <a:pt x="264146" y="1727763"/>
                      <a:pt x="264146" y="1343816"/>
                    </a:cubicBezTo>
                    <a:cubicBezTo>
                      <a:pt x="272145" y="751897"/>
                      <a:pt x="744080" y="279962"/>
                      <a:pt x="1328000" y="271963"/>
                    </a:cubicBezTo>
                    <a:cubicBezTo>
                      <a:pt x="1919919" y="279962"/>
                      <a:pt x="2383856" y="751897"/>
                      <a:pt x="2399853" y="1343816"/>
                    </a:cubicBezTo>
                    <a:cubicBezTo>
                      <a:pt x="2407852" y="1727763"/>
                      <a:pt x="2191882" y="2095713"/>
                      <a:pt x="1847929" y="2279688"/>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89" name="Freeform 23">
                <a:extLst>
                  <a:ext uri="{FF2B5EF4-FFF2-40B4-BE49-F238E27FC236}">
                    <a16:creationId xmlns:a16="http://schemas.microsoft.com/office/drawing/2014/main" id="{480539BE-DA4D-E748-94A2-EAF5F92BB327}"/>
                  </a:ext>
                </a:extLst>
              </p:cNvPr>
              <p:cNvSpPr/>
              <p:nvPr/>
            </p:nvSpPr>
            <p:spPr>
              <a:xfrm>
                <a:off x="5336103" y="1794806"/>
                <a:ext cx="1519791" cy="967867"/>
              </a:xfrm>
              <a:custGeom>
                <a:avLst/>
                <a:gdLst>
                  <a:gd name="connsiteX0" fmla="*/ 1303821 w 1519791"/>
                  <a:gd name="connsiteY0" fmla="*/ 359951 h 967867"/>
                  <a:gd name="connsiteX1" fmla="*/ 1183838 w 1519791"/>
                  <a:gd name="connsiteY1" fmla="*/ 399945 h 967867"/>
                  <a:gd name="connsiteX2" fmla="*/ 975866 w 1519791"/>
                  <a:gd name="connsiteY2" fmla="*/ 247966 h 967867"/>
                  <a:gd name="connsiteX3" fmla="*/ 975866 w 1519791"/>
                  <a:gd name="connsiteY3" fmla="*/ 215970 h 967867"/>
                  <a:gd name="connsiteX4" fmla="*/ 759896 w 1519791"/>
                  <a:gd name="connsiteY4" fmla="*/ 0 h 967867"/>
                  <a:gd name="connsiteX5" fmla="*/ 543925 w 1519791"/>
                  <a:gd name="connsiteY5" fmla="*/ 215970 h 967867"/>
                  <a:gd name="connsiteX6" fmla="*/ 567922 w 1519791"/>
                  <a:gd name="connsiteY6" fmla="*/ 311957 h 967867"/>
                  <a:gd name="connsiteX7" fmla="*/ 319956 w 1519791"/>
                  <a:gd name="connsiteY7" fmla="*/ 567922 h 967867"/>
                  <a:gd name="connsiteX8" fmla="*/ 215970 w 1519791"/>
                  <a:gd name="connsiteY8" fmla="*/ 535927 h 967867"/>
                  <a:gd name="connsiteX9" fmla="*/ 0 w 1519791"/>
                  <a:gd name="connsiteY9" fmla="*/ 751897 h 967867"/>
                  <a:gd name="connsiteX10" fmla="*/ 215970 w 1519791"/>
                  <a:gd name="connsiteY10" fmla="*/ 967867 h 967867"/>
                  <a:gd name="connsiteX11" fmla="*/ 431941 w 1519791"/>
                  <a:gd name="connsiteY11" fmla="*/ 751897 h 967867"/>
                  <a:gd name="connsiteX12" fmla="*/ 407944 w 1519791"/>
                  <a:gd name="connsiteY12" fmla="*/ 647911 h 967867"/>
                  <a:gd name="connsiteX13" fmla="*/ 647911 w 1519791"/>
                  <a:gd name="connsiteY13" fmla="*/ 391946 h 967867"/>
                  <a:gd name="connsiteX14" fmla="*/ 759896 w 1519791"/>
                  <a:gd name="connsiteY14" fmla="*/ 423942 h 967867"/>
                  <a:gd name="connsiteX15" fmla="*/ 919874 w 1519791"/>
                  <a:gd name="connsiteY15" fmla="*/ 351952 h 967867"/>
                  <a:gd name="connsiteX16" fmla="*/ 1103849 w 1519791"/>
                  <a:gd name="connsiteY16" fmla="*/ 479934 h 967867"/>
                  <a:gd name="connsiteX17" fmla="*/ 1087851 w 1519791"/>
                  <a:gd name="connsiteY17" fmla="*/ 567922 h 967867"/>
                  <a:gd name="connsiteX18" fmla="*/ 1303821 w 1519791"/>
                  <a:gd name="connsiteY18" fmla="*/ 783893 h 967867"/>
                  <a:gd name="connsiteX19" fmla="*/ 1519792 w 1519791"/>
                  <a:gd name="connsiteY19" fmla="*/ 567922 h 967867"/>
                  <a:gd name="connsiteX20" fmla="*/ 1303821 w 1519791"/>
                  <a:gd name="connsiteY20" fmla="*/ 359951 h 967867"/>
                  <a:gd name="connsiteX21" fmla="*/ 215970 w 1519791"/>
                  <a:gd name="connsiteY21" fmla="*/ 863882 h 967867"/>
                  <a:gd name="connsiteX22" fmla="*/ 111985 w 1519791"/>
                  <a:gd name="connsiteY22" fmla="*/ 759896 h 967867"/>
                  <a:gd name="connsiteX23" fmla="*/ 215970 w 1519791"/>
                  <a:gd name="connsiteY23" fmla="*/ 655910 h 967867"/>
                  <a:gd name="connsiteX24" fmla="*/ 319956 w 1519791"/>
                  <a:gd name="connsiteY24" fmla="*/ 759896 h 967867"/>
                  <a:gd name="connsiteX25" fmla="*/ 215970 w 1519791"/>
                  <a:gd name="connsiteY25" fmla="*/ 863882 h 967867"/>
                  <a:gd name="connsiteX26" fmla="*/ 759896 w 1519791"/>
                  <a:gd name="connsiteY26" fmla="*/ 319956 h 967867"/>
                  <a:gd name="connsiteX27" fmla="*/ 655910 w 1519791"/>
                  <a:gd name="connsiteY27" fmla="*/ 215970 h 967867"/>
                  <a:gd name="connsiteX28" fmla="*/ 759896 w 1519791"/>
                  <a:gd name="connsiteY28" fmla="*/ 111985 h 967867"/>
                  <a:gd name="connsiteX29" fmla="*/ 863882 w 1519791"/>
                  <a:gd name="connsiteY29" fmla="*/ 215970 h 967867"/>
                  <a:gd name="connsiteX30" fmla="*/ 759896 w 1519791"/>
                  <a:gd name="connsiteY30" fmla="*/ 319956 h 967867"/>
                  <a:gd name="connsiteX31" fmla="*/ 1303821 w 1519791"/>
                  <a:gd name="connsiteY31" fmla="*/ 679907 h 967867"/>
                  <a:gd name="connsiteX32" fmla="*/ 1199836 w 1519791"/>
                  <a:gd name="connsiteY32" fmla="*/ 575921 h 967867"/>
                  <a:gd name="connsiteX33" fmla="*/ 1303821 w 1519791"/>
                  <a:gd name="connsiteY33" fmla="*/ 471935 h 967867"/>
                  <a:gd name="connsiteX34" fmla="*/ 1407807 w 1519791"/>
                  <a:gd name="connsiteY34" fmla="*/ 575921 h 967867"/>
                  <a:gd name="connsiteX35" fmla="*/ 1303821 w 1519791"/>
                  <a:gd name="connsiteY35" fmla="*/ 679907 h 9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9791" h="967867">
                    <a:moveTo>
                      <a:pt x="1303821" y="359951"/>
                    </a:moveTo>
                    <a:cubicBezTo>
                      <a:pt x="1255828" y="359951"/>
                      <a:pt x="1215834" y="375948"/>
                      <a:pt x="1183838" y="399945"/>
                    </a:cubicBezTo>
                    <a:lnTo>
                      <a:pt x="975866" y="247966"/>
                    </a:lnTo>
                    <a:cubicBezTo>
                      <a:pt x="975866" y="239967"/>
                      <a:pt x="975866" y="223969"/>
                      <a:pt x="975866" y="215970"/>
                    </a:cubicBezTo>
                    <a:cubicBezTo>
                      <a:pt x="975866" y="95987"/>
                      <a:pt x="879879" y="0"/>
                      <a:pt x="759896" y="0"/>
                    </a:cubicBezTo>
                    <a:cubicBezTo>
                      <a:pt x="639912" y="0"/>
                      <a:pt x="543925" y="95987"/>
                      <a:pt x="543925" y="215970"/>
                    </a:cubicBezTo>
                    <a:cubicBezTo>
                      <a:pt x="543925" y="255965"/>
                      <a:pt x="551924" y="287961"/>
                      <a:pt x="567922" y="311957"/>
                    </a:cubicBezTo>
                    <a:lnTo>
                      <a:pt x="319956" y="567922"/>
                    </a:lnTo>
                    <a:cubicBezTo>
                      <a:pt x="287961" y="551924"/>
                      <a:pt x="255965" y="535927"/>
                      <a:pt x="215970" y="535927"/>
                    </a:cubicBezTo>
                    <a:cubicBezTo>
                      <a:pt x="95987" y="535927"/>
                      <a:pt x="0" y="631913"/>
                      <a:pt x="0" y="751897"/>
                    </a:cubicBezTo>
                    <a:cubicBezTo>
                      <a:pt x="0" y="871881"/>
                      <a:pt x="95987" y="967867"/>
                      <a:pt x="215970" y="967867"/>
                    </a:cubicBezTo>
                    <a:cubicBezTo>
                      <a:pt x="335954" y="967867"/>
                      <a:pt x="431941" y="871881"/>
                      <a:pt x="431941" y="751897"/>
                    </a:cubicBezTo>
                    <a:cubicBezTo>
                      <a:pt x="431941" y="711903"/>
                      <a:pt x="423942" y="679907"/>
                      <a:pt x="407944" y="647911"/>
                    </a:cubicBezTo>
                    <a:lnTo>
                      <a:pt x="647911" y="391946"/>
                    </a:lnTo>
                    <a:cubicBezTo>
                      <a:pt x="679907" y="407944"/>
                      <a:pt x="719901" y="423942"/>
                      <a:pt x="759896" y="423942"/>
                    </a:cubicBezTo>
                    <a:cubicBezTo>
                      <a:pt x="823887" y="423942"/>
                      <a:pt x="879879" y="391946"/>
                      <a:pt x="919874" y="351952"/>
                    </a:cubicBezTo>
                    <a:lnTo>
                      <a:pt x="1103849" y="479934"/>
                    </a:lnTo>
                    <a:cubicBezTo>
                      <a:pt x="1095850" y="503931"/>
                      <a:pt x="1087851" y="535927"/>
                      <a:pt x="1087851" y="567922"/>
                    </a:cubicBezTo>
                    <a:cubicBezTo>
                      <a:pt x="1087851" y="687906"/>
                      <a:pt x="1183838" y="783893"/>
                      <a:pt x="1303821" y="783893"/>
                    </a:cubicBezTo>
                    <a:cubicBezTo>
                      <a:pt x="1423805" y="783893"/>
                      <a:pt x="1519792" y="687906"/>
                      <a:pt x="1519792" y="567922"/>
                    </a:cubicBezTo>
                    <a:cubicBezTo>
                      <a:pt x="1519792" y="447939"/>
                      <a:pt x="1423805" y="359951"/>
                      <a:pt x="1303821" y="359951"/>
                    </a:cubicBezTo>
                    <a:close/>
                    <a:moveTo>
                      <a:pt x="215970" y="863882"/>
                    </a:moveTo>
                    <a:cubicBezTo>
                      <a:pt x="159978" y="863882"/>
                      <a:pt x="111985" y="815888"/>
                      <a:pt x="111985" y="759896"/>
                    </a:cubicBezTo>
                    <a:cubicBezTo>
                      <a:pt x="111985" y="703904"/>
                      <a:pt x="159978" y="655910"/>
                      <a:pt x="215970" y="655910"/>
                    </a:cubicBezTo>
                    <a:cubicBezTo>
                      <a:pt x="271963" y="655910"/>
                      <a:pt x="319956" y="703904"/>
                      <a:pt x="319956" y="759896"/>
                    </a:cubicBezTo>
                    <a:cubicBezTo>
                      <a:pt x="319956" y="815888"/>
                      <a:pt x="271963" y="863882"/>
                      <a:pt x="215970" y="863882"/>
                    </a:cubicBezTo>
                    <a:close/>
                    <a:moveTo>
                      <a:pt x="759896" y="319956"/>
                    </a:moveTo>
                    <a:cubicBezTo>
                      <a:pt x="703904" y="319956"/>
                      <a:pt x="655910" y="271963"/>
                      <a:pt x="655910" y="215970"/>
                    </a:cubicBezTo>
                    <a:cubicBezTo>
                      <a:pt x="655910" y="159978"/>
                      <a:pt x="703904" y="111985"/>
                      <a:pt x="759896" y="111985"/>
                    </a:cubicBezTo>
                    <a:cubicBezTo>
                      <a:pt x="815888" y="111985"/>
                      <a:pt x="863882" y="159978"/>
                      <a:pt x="863882" y="215970"/>
                    </a:cubicBezTo>
                    <a:cubicBezTo>
                      <a:pt x="863882" y="271963"/>
                      <a:pt x="815888" y="319956"/>
                      <a:pt x="759896" y="319956"/>
                    </a:cubicBezTo>
                    <a:close/>
                    <a:moveTo>
                      <a:pt x="1303821" y="679907"/>
                    </a:moveTo>
                    <a:cubicBezTo>
                      <a:pt x="1247829" y="679907"/>
                      <a:pt x="1199836" y="631913"/>
                      <a:pt x="1199836" y="575921"/>
                    </a:cubicBezTo>
                    <a:cubicBezTo>
                      <a:pt x="1199836" y="519929"/>
                      <a:pt x="1247829" y="471935"/>
                      <a:pt x="1303821" y="471935"/>
                    </a:cubicBezTo>
                    <a:cubicBezTo>
                      <a:pt x="1359814" y="471935"/>
                      <a:pt x="1407807" y="519929"/>
                      <a:pt x="1407807" y="575921"/>
                    </a:cubicBezTo>
                    <a:cubicBezTo>
                      <a:pt x="1407807" y="631913"/>
                      <a:pt x="1359814" y="679907"/>
                      <a:pt x="1303821" y="679907"/>
                    </a:cubicBezTo>
                    <a:close/>
                  </a:path>
                </a:pathLst>
              </a:custGeom>
              <a:solidFill>
                <a:srgbClr val="70AD47"/>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92" name="Freeform 24">
                <a:extLst>
                  <a:ext uri="{FF2B5EF4-FFF2-40B4-BE49-F238E27FC236}">
                    <a16:creationId xmlns:a16="http://schemas.microsoft.com/office/drawing/2014/main" id="{EB21AFA7-4AAD-EF43-81CF-72F3F4E2458C}"/>
                  </a:ext>
                </a:extLst>
              </p:cNvPr>
              <p:cNvSpPr/>
              <p:nvPr/>
            </p:nvSpPr>
            <p:spPr>
              <a:xfrm>
                <a:off x="5403038" y="2863234"/>
                <a:ext cx="327955" cy="479934"/>
              </a:xfrm>
              <a:custGeom>
                <a:avLst/>
                <a:gdLst>
                  <a:gd name="connsiteX0" fmla="*/ 287961 w 327955"/>
                  <a:gd name="connsiteY0" fmla="*/ 0 h 479934"/>
                  <a:gd name="connsiteX1" fmla="*/ 39995 w 327955"/>
                  <a:gd name="connsiteY1" fmla="*/ 0 h 479934"/>
                  <a:gd name="connsiteX2" fmla="*/ 0 w 327955"/>
                  <a:gd name="connsiteY2" fmla="*/ 39995 h 479934"/>
                  <a:gd name="connsiteX3" fmla="*/ 0 w 327955"/>
                  <a:gd name="connsiteY3" fmla="*/ 439940 h 479934"/>
                  <a:gd name="connsiteX4" fmla="*/ 39995 w 327955"/>
                  <a:gd name="connsiteY4" fmla="*/ 479934 h 479934"/>
                  <a:gd name="connsiteX5" fmla="*/ 287961 w 327955"/>
                  <a:gd name="connsiteY5" fmla="*/ 479934 h 479934"/>
                  <a:gd name="connsiteX6" fmla="*/ 327955 w 327955"/>
                  <a:gd name="connsiteY6" fmla="*/ 439940 h 479934"/>
                  <a:gd name="connsiteX7" fmla="*/ 327955 w 327955"/>
                  <a:gd name="connsiteY7" fmla="*/ 39995 h 479934"/>
                  <a:gd name="connsiteX8" fmla="*/ 287961 w 327955"/>
                  <a:gd name="connsiteY8" fmla="*/ 0 h 47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955" h="479934">
                    <a:moveTo>
                      <a:pt x="287961" y="0"/>
                    </a:moveTo>
                    <a:lnTo>
                      <a:pt x="39995" y="0"/>
                    </a:lnTo>
                    <a:cubicBezTo>
                      <a:pt x="15998" y="0"/>
                      <a:pt x="0" y="15998"/>
                      <a:pt x="0" y="39995"/>
                    </a:cubicBezTo>
                    <a:lnTo>
                      <a:pt x="0" y="439940"/>
                    </a:lnTo>
                    <a:cubicBezTo>
                      <a:pt x="0" y="463936"/>
                      <a:pt x="15998" y="479934"/>
                      <a:pt x="39995" y="479934"/>
                    </a:cubicBezTo>
                    <a:lnTo>
                      <a:pt x="287961" y="479934"/>
                    </a:lnTo>
                    <a:cubicBezTo>
                      <a:pt x="311957" y="479934"/>
                      <a:pt x="327955" y="463936"/>
                      <a:pt x="327955" y="439940"/>
                    </a:cubicBezTo>
                    <a:lnTo>
                      <a:pt x="327955" y="39995"/>
                    </a:lnTo>
                    <a:cubicBezTo>
                      <a:pt x="327955" y="15998"/>
                      <a:pt x="311957" y="0"/>
                      <a:pt x="287961"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93" name="Freeform 25">
                <a:extLst>
                  <a:ext uri="{FF2B5EF4-FFF2-40B4-BE49-F238E27FC236}">
                    <a16:creationId xmlns:a16="http://schemas.microsoft.com/office/drawing/2014/main" id="{B522C3A6-94DD-4D4F-B057-4C43ADBBFAF4}"/>
                  </a:ext>
                </a:extLst>
              </p:cNvPr>
              <p:cNvSpPr/>
              <p:nvPr/>
            </p:nvSpPr>
            <p:spPr>
              <a:xfrm>
                <a:off x="5936021" y="2394724"/>
                <a:ext cx="311957" cy="959868"/>
              </a:xfrm>
              <a:custGeom>
                <a:avLst/>
                <a:gdLst>
                  <a:gd name="connsiteX0" fmla="*/ 263964 w 311957"/>
                  <a:gd name="connsiteY0" fmla="*/ 0 h 959868"/>
                  <a:gd name="connsiteX1" fmla="*/ 47993 w 311957"/>
                  <a:gd name="connsiteY1" fmla="*/ 0 h 959868"/>
                  <a:gd name="connsiteX2" fmla="*/ 0 w 311957"/>
                  <a:gd name="connsiteY2" fmla="*/ 55992 h 959868"/>
                  <a:gd name="connsiteX3" fmla="*/ 0 w 311957"/>
                  <a:gd name="connsiteY3" fmla="*/ 903876 h 959868"/>
                  <a:gd name="connsiteX4" fmla="*/ 47993 w 311957"/>
                  <a:gd name="connsiteY4" fmla="*/ 959869 h 959868"/>
                  <a:gd name="connsiteX5" fmla="*/ 263964 w 311957"/>
                  <a:gd name="connsiteY5" fmla="*/ 959869 h 959868"/>
                  <a:gd name="connsiteX6" fmla="*/ 311957 w 311957"/>
                  <a:gd name="connsiteY6" fmla="*/ 903876 h 959868"/>
                  <a:gd name="connsiteX7" fmla="*/ 311957 w 311957"/>
                  <a:gd name="connsiteY7" fmla="*/ 55992 h 959868"/>
                  <a:gd name="connsiteX8" fmla="*/ 263964 w 311957"/>
                  <a:gd name="connsiteY8" fmla="*/ 0 h 95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959868">
                    <a:moveTo>
                      <a:pt x="263964" y="0"/>
                    </a:moveTo>
                    <a:lnTo>
                      <a:pt x="47993" y="0"/>
                    </a:lnTo>
                    <a:cubicBezTo>
                      <a:pt x="15998" y="0"/>
                      <a:pt x="0" y="23997"/>
                      <a:pt x="0" y="55992"/>
                    </a:cubicBezTo>
                    <a:lnTo>
                      <a:pt x="0" y="903876"/>
                    </a:lnTo>
                    <a:cubicBezTo>
                      <a:pt x="0" y="935872"/>
                      <a:pt x="23997" y="959869"/>
                      <a:pt x="47993" y="959869"/>
                    </a:cubicBezTo>
                    <a:lnTo>
                      <a:pt x="263964" y="959869"/>
                    </a:lnTo>
                    <a:cubicBezTo>
                      <a:pt x="295960" y="959869"/>
                      <a:pt x="311957" y="935872"/>
                      <a:pt x="311957" y="903876"/>
                    </a:cubicBezTo>
                    <a:lnTo>
                      <a:pt x="311957" y="55992"/>
                    </a:lnTo>
                    <a:cubicBezTo>
                      <a:pt x="311957" y="15998"/>
                      <a:pt x="303958" y="0"/>
                      <a:pt x="263964" y="0"/>
                    </a:cubicBezTo>
                    <a:close/>
                  </a:path>
                </a:pathLst>
              </a:custGeom>
              <a:solidFill>
                <a:srgbClr val="FF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94" name="Freeform 26">
                <a:extLst>
                  <a:ext uri="{FF2B5EF4-FFF2-40B4-BE49-F238E27FC236}">
                    <a16:creationId xmlns:a16="http://schemas.microsoft.com/office/drawing/2014/main" id="{03902ACB-C660-0E40-8814-6FC6852F37AB}"/>
                  </a:ext>
                </a:extLst>
              </p:cNvPr>
              <p:cNvSpPr/>
              <p:nvPr/>
            </p:nvSpPr>
            <p:spPr>
              <a:xfrm>
                <a:off x="6454444" y="2697667"/>
                <a:ext cx="311957" cy="647911"/>
              </a:xfrm>
              <a:custGeom>
                <a:avLst/>
                <a:gdLst>
                  <a:gd name="connsiteX0" fmla="*/ 271963 w 311957"/>
                  <a:gd name="connsiteY0" fmla="*/ 0 h 647911"/>
                  <a:gd name="connsiteX1" fmla="*/ 39995 w 311957"/>
                  <a:gd name="connsiteY1" fmla="*/ 0 h 647911"/>
                  <a:gd name="connsiteX2" fmla="*/ 0 w 311957"/>
                  <a:gd name="connsiteY2" fmla="*/ 47993 h 647911"/>
                  <a:gd name="connsiteX3" fmla="*/ 0 w 311957"/>
                  <a:gd name="connsiteY3" fmla="*/ 599918 h 647911"/>
                  <a:gd name="connsiteX4" fmla="*/ 39995 w 311957"/>
                  <a:gd name="connsiteY4" fmla="*/ 647911 h 647911"/>
                  <a:gd name="connsiteX5" fmla="*/ 271963 w 311957"/>
                  <a:gd name="connsiteY5" fmla="*/ 647911 h 647911"/>
                  <a:gd name="connsiteX6" fmla="*/ 311957 w 311957"/>
                  <a:gd name="connsiteY6" fmla="*/ 599918 h 647911"/>
                  <a:gd name="connsiteX7" fmla="*/ 311957 w 311957"/>
                  <a:gd name="connsiteY7" fmla="*/ 47993 h 647911"/>
                  <a:gd name="connsiteX8" fmla="*/ 271963 w 311957"/>
                  <a:gd name="connsiteY8" fmla="*/ 0 h 6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647911">
                    <a:moveTo>
                      <a:pt x="271963" y="0"/>
                    </a:moveTo>
                    <a:lnTo>
                      <a:pt x="39995" y="0"/>
                    </a:lnTo>
                    <a:cubicBezTo>
                      <a:pt x="15998" y="0"/>
                      <a:pt x="0" y="23997"/>
                      <a:pt x="0" y="47993"/>
                    </a:cubicBezTo>
                    <a:lnTo>
                      <a:pt x="0" y="599918"/>
                    </a:lnTo>
                    <a:cubicBezTo>
                      <a:pt x="0" y="623914"/>
                      <a:pt x="15998" y="647911"/>
                      <a:pt x="39995" y="647911"/>
                    </a:cubicBezTo>
                    <a:lnTo>
                      <a:pt x="271963" y="647911"/>
                    </a:lnTo>
                    <a:cubicBezTo>
                      <a:pt x="295959" y="647911"/>
                      <a:pt x="311957" y="623914"/>
                      <a:pt x="311957" y="599918"/>
                    </a:cubicBezTo>
                    <a:lnTo>
                      <a:pt x="311957" y="47993"/>
                    </a:lnTo>
                    <a:cubicBezTo>
                      <a:pt x="311957" y="15998"/>
                      <a:pt x="295959" y="0"/>
                      <a:pt x="271963"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82" name="Freeform 27">
              <a:extLst>
                <a:ext uri="{FF2B5EF4-FFF2-40B4-BE49-F238E27FC236}">
                  <a16:creationId xmlns:a16="http://schemas.microsoft.com/office/drawing/2014/main" id="{B8B56200-088F-DB4E-B131-6C4646C3C983}"/>
                </a:ext>
              </a:extLst>
            </p:cNvPr>
            <p:cNvSpPr/>
            <p:nvPr/>
          </p:nvSpPr>
          <p:spPr>
            <a:xfrm>
              <a:off x="4056279" y="578973"/>
              <a:ext cx="79989" cy="79989"/>
            </a:xfrm>
            <a:custGeom>
              <a:avLst/>
              <a:gdLst/>
              <a:ahLst/>
              <a:cxnLst/>
              <a:rect l="l" t="t" r="r" b="b"/>
              <a:pathLst>
                <a:path w="79989" h="79989"/>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395" name="Group 394">
            <a:extLst>
              <a:ext uri="{FF2B5EF4-FFF2-40B4-BE49-F238E27FC236}">
                <a16:creationId xmlns:a16="http://schemas.microsoft.com/office/drawing/2014/main" id="{7B9C9D3F-2EA2-1D42-8DBC-0E598AEDCDCF}"/>
              </a:ext>
            </a:extLst>
          </p:cNvPr>
          <p:cNvGrpSpPr/>
          <p:nvPr/>
        </p:nvGrpSpPr>
        <p:grpSpPr>
          <a:xfrm>
            <a:off x="6067598" y="6443968"/>
            <a:ext cx="287931" cy="296896"/>
            <a:chOff x="3478811" y="5535558"/>
            <a:chExt cx="356310" cy="344198"/>
          </a:xfrm>
        </p:grpSpPr>
        <p:pic>
          <p:nvPicPr>
            <p:cNvPr id="396" name="Graphic 306">
              <a:extLst>
                <a:ext uri="{FF2B5EF4-FFF2-40B4-BE49-F238E27FC236}">
                  <a16:creationId xmlns:a16="http://schemas.microsoft.com/office/drawing/2014/main" id="{8689CE52-A0D0-AF4E-8708-91A9128CA871}"/>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478811" y="5535558"/>
              <a:ext cx="307056" cy="307056"/>
            </a:xfrm>
            <a:prstGeom prst="rect">
              <a:avLst/>
            </a:prstGeom>
          </p:spPr>
        </p:pic>
        <p:pic>
          <p:nvPicPr>
            <p:cNvPr id="397" name="Graphic 396">
              <a:extLst>
                <a:ext uri="{FF2B5EF4-FFF2-40B4-BE49-F238E27FC236}">
                  <a16:creationId xmlns:a16="http://schemas.microsoft.com/office/drawing/2014/main" id="{44E8240C-0FC5-1045-829D-798CFFEB633D}"/>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622674" y="5667309"/>
              <a:ext cx="212447" cy="212447"/>
            </a:xfrm>
            <a:prstGeom prst="rect">
              <a:avLst/>
            </a:prstGeom>
          </p:spPr>
        </p:pic>
      </p:grpSp>
      <p:sp>
        <p:nvSpPr>
          <p:cNvPr id="398" name="Line 46">
            <a:extLst>
              <a:ext uri="{FF2B5EF4-FFF2-40B4-BE49-F238E27FC236}">
                <a16:creationId xmlns:a16="http://schemas.microsoft.com/office/drawing/2014/main" id="{024CA4D4-6EBD-CE40-895B-8F94FD977BA1}"/>
              </a:ext>
            </a:extLst>
          </p:cNvPr>
          <p:cNvSpPr>
            <a:spLocks noChangeShapeType="1"/>
          </p:cNvSpPr>
          <p:nvPr/>
        </p:nvSpPr>
        <p:spPr bwMode="auto">
          <a:xfrm flipH="1" flipV="1">
            <a:off x="1047485" y="3465606"/>
            <a:ext cx="0" cy="3217349"/>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9" name="Line 46">
            <a:extLst>
              <a:ext uri="{FF2B5EF4-FFF2-40B4-BE49-F238E27FC236}">
                <a16:creationId xmlns:a16="http://schemas.microsoft.com/office/drawing/2014/main" id="{C57E15EA-69B9-534A-8C2B-470FD39C8194}"/>
              </a:ext>
            </a:extLst>
          </p:cNvPr>
          <p:cNvSpPr>
            <a:spLocks noChangeShapeType="1"/>
          </p:cNvSpPr>
          <p:nvPr/>
        </p:nvSpPr>
        <p:spPr bwMode="auto">
          <a:xfrm flipH="1">
            <a:off x="1047485" y="6687846"/>
            <a:ext cx="4790605"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0" name="Line 46">
            <a:extLst>
              <a:ext uri="{FF2B5EF4-FFF2-40B4-BE49-F238E27FC236}">
                <a16:creationId xmlns:a16="http://schemas.microsoft.com/office/drawing/2014/main" id="{F69497BA-4444-8945-816E-3B8171EC73A1}"/>
              </a:ext>
            </a:extLst>
          </p:cNvPr>
          <p:cNvSpPr>
            <a:spLocks noChangeShapeType="1"/>
          </p:cNvSpPr>
          <p:nvPr/>
        </p:nvSpPr>
        <p:spPr bwMode="auto">
          <a:xfrm flipH="1">
            <a:off x="1157459" y="6556015"/>
            <a:ext cx="4680632"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1" name="Line 46">
            <a:extLst>
              <a:ext uri="{FF2B5EF4-FFF2-40B4-BE49-F238E27FC236}">
                <a16:creationId xmlns:a16="http://schemas.microsoft.com/office/drawing/2014/main" id="{4D92B419-7052-3E4B-9CE9-9612DA5DE2AE}"/>
              </a:ext>
            </a:extLst>
          </p:cNvPr>
          <p:cNvSpPr>
            <a:spLocks noChangeShapeType="1"/>
          </p:cNvSpPr>
          <p:nvPr/>
        </p:nvSpPr>
        <p:spPr bwMode="auto">
          <a:xfrm>
            <a:off x="1156511" y="4091824"/>
            <a:ext cx="0" cy="2464191"/>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2" name="Oval 401">
            <a:extLst>
              <a:ext uri="{FF2B5EF4-FFF2-40B4-BE49-F238E27FC236}">
                <a16:creationId xmlns:a16="http://schemas.microsoft.com/office/drawing/2014/main" id="{AAE3819F-65FF-294A-92E6-F39EE0C7E7B7}"/>
              </a:ext>
            </a:extLst>
          </p:cNvPr>
          <p:cNvSpPr/>
          <p:nvPr/>
        </p:nvSpPr>
        <p:spPr>
          <a:xfrm>
            <a:off x="1013761" y="3432781"/>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03" name="Oval 402">
            <a:extLst>
              <a:ext uri="{FF2B5EF4-FFF2-40B4-BE49-F238E27FC236}">
                <a16:creationId xmlns:a16="http://schemas.microsoft.com/office/drawing/2014/main" id="{39034037-668C-864D-A85A-E74B3755E771}"/>
              </a:ext>
            </a:extLst>
          </p:cNvPr>
          <p:cNvSpPr/>
          <p:nvPr/>
        </p:nvSpPr>
        <p:spPr>
          <a:xfrm>
            <a:off x="1013728" y="4694046"/>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04" name="Oval 403">
            <a:extLst>
              <a:ext uri="{FF2B5EF4-FFF2-40B4-BE49-F238E27FC236}">
                <a16:creationId xmlns:a16="http://schemas.microsoft.com/office/drawing/2014/main" id="{2D48C9E8-800A-FA4F-9011-DC2EEE8CAD61}"/>
              </a:ext>
            </a:extLst>
          </p:cNvPr>
          <p:cNvSpPr/>
          <p:nvPr/>
        </p:nvSpPr>
        <p:spPr>
          <a:xfrm>
            <a:off x="1121189" y="4061972"/>
            <a:ext cx="72000" cy="72000"/>
          </a:xfrm>
          <a:prstGeom prst="ellipse">
            <a:avLst/>
          </a:prstGeom>
          <a:solidFill>
            <a:srgbClr val="1CA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05" name="Oval 404">
            <a:extLst>
              <a:ext uri="{FF2B5EF4-FFF2-40B4-BE49-F238E27FC236}">
                <a16:creationId xmlns:a16="http://schemas.microsoft.com/office/drawing/2014/main" id="{125E3AF7-8838-4540-B82E-EECE0FD3BE06}"/>
              </a:ext>
            </a:extLst>
          </p:cNvPr>
          <p:cNvSpPr/>
          <p:nvPr/>
        </p:nvSpPr>
        <p:spPr>
          <a:xfrm>
            <a:off x="7855320" y="2741084"/>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06" name="Oval 405">
            <a:extLst>
              <a:ext uri="{FF2B5EF4-FFF2-40B4-BE49-F238E27FC236}">
                <a16:creationId xmlns:a16="http://schemas.microsoft.com/office/drawing/2014/main" id="{CFAA15DA-A4C6-D04C-A1D8-B8E5B27FADCB}"/>
              </a:ext>
            </a:extLst>
          </p:cNvPr>
          <p:cNvSpPr/>
          <p:nvPr/>
        </p:nvSpPr>
        <p:spPr>
          <a:xfrm>
            <a:off x="6673986" y="4048463"/>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07" name="Oval 406">
            <a:extLst>
              <a:ext uri="{FF2B5EF4-FFF2-40B4-BE49-F238E27FC236}">
                <a16:creationId xmlns:a16="http://schemas.microsoft.com/office/drawing/2014/main" id="{C8F9F721-B179-934C-83AB-0EC8D2B0DE78}"/>
              </a:ext>
            </a:extLst>
          </p:cNvPr>
          <p:cNvSpPr/>
          <p:nvPr/>
        </p:nvSpPr>
        <p:spPr>
          <a:xfrm>
            <a:off x="6324946" y="4052255"/>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nvGrpSpPr>
          <p:cNvPr id="408" name="Group 407">
            <a:extLst>
              <a:ext uri="{FF2B5EF4-FFF2-40B4-BE49-F238E27FC236}">
                <a16:creationId xmlns:a16="http://schemas.microsoft.com/office/drawing/2014/main" id="{73E5E56F-E866-624E-89E9-33B976AF778E}"/>
              </a:ext>
            </a:extLst>
          </p:cNvPr>
          <p:cNvGrpSpPr/>
          <p:nvPr/>
        </p:nvGrpSpPr>
        <p:grpSpPr>
          <a:xfrm>
            <a:off x="5760344" y="6598145"/>
            <a:ext cx="190431" cy="190480"/>
            <a:chOff x="2033588" y="1128713"/>
            <a:chExt cx="161925" cy="161925"/>
          </a:xfrm>
        </p:grpSpPr>
        <p:sp>
          <p:nvSpPr>
            <p:cNvPr id="409" name="Freeform 5">
              <a:extLst>
                <a:ext uri="{FF2B5EF4-FFF2-40B4-BE49-F238E27FC236}">
                  <a16:creationId xmlns:a16="http://schemas.microsoft.com/office/drawing/2014/main" id="{AEC5E20D-9B59-444B-ACF3-CD6EC66DD5B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0" name="Freeform 6">
              <a:extLst>
                <a:ext uri="{FF2B5EF4-FFF2-40B4-BE49-F238E27FC236}">
                  <a16:creationId xmlns:a16="http://schemas.microsoft.com/office/drawing/2014/main" id="{51EFAF3E-9165-DE4B-87A4-779BCA184BE5}"/>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1" name="Freeform 7">
              <a:extLst>
                <a:ext uri="{FF2B5EF4-FFF2-40B4-BE49-F238E27FC236}">
                  <a16:creationId xmlns:a16="http://schemas.microsoft.com/office/drawing/2014/main" id="{883FDCF1-5AAA-9341-ABF9-9D42BBFF7DEC}"/>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 name="Freeform 8">
              <a:extLst>
                <a:ext uri="{FF2B5EF4-FFF2-40B4-BE49-F238E27FC236}">
                  <a16:creationId xmlns:a16="http://schemas.microsoft.com/office/drawing/2014/main" id="{C9167684-5B49-F841-B889-65750D3655D6}"/>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3" name="Freeform 9">
              <a:extLst>
                <a:ext uri="{FF2B5EF4-FFF2-40B4-BE49-F238E27FC236}">
                  <a16:creationId xmlns:a16="http://schemas.microsoft.com/office/drawing/2014/main" id="{7B3DE896-6BA1-DE46-B328-B48AC129E3A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7548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267">
            <a:extLst>
              <a:ext uri="{FF2B5EF4-FFF2-40B4-BE49-F238E27FC236}">
                <a16:creationId xmlns:a16="http://schemas.microsoft.com/office/drawing/2014/main" id="{5A1D6D81-E814-1A40-B675-BDF9C76DFA17}"/>
              </a:ext>
            </a:extLst>
          </p:cNvPr>
          <p:cNvGrpSpPr/>
          <p:nvPr/>
        </p:nvGrpSpPr>
        <p:grpSpPr>
          <a:xfrm>
            <a:off x="-60457" y="-40001"/>
            <a:ext cx="12310393" cy="1400229"/>
            <a:chOff x="-60457" y="-40001"/>
            <a:chExt cx="12310393" cy="1400229"/>
          </a:xfrm>
        </p:grpSpPr>
        <p:grpSp>
          <p:nvGrpSpPr>
            <p:cNvPr id="282" name="Group 281">
              <a:extLst>
                <a:ext uri="{FF2B5EF4-FFF2-40B4-BE49-F238E27FC236}">
                  <a16:creationId xmlns:a16="http://schemas.microsoft.com/office/drawing/2014/main" id="{0FEC2DE4-B62B-B045-BADC-A5900F823FE8}"/>
                </a:ext>
              </a:extLst>
            </p:cNvPr>
            <p:cNvGrpSpPr/>
            <p:nvPr/>
          </p:nvGrpSpPr>
          <p:grpSpPr>
            <a:xfrm>
              <a:off x="-60457" y="-26330"/>
              <a:ext cx="12310393" cy="1379706"/>
              <a:chOff x="-60457" y="-26330"/>
              <a:chExt cx="12310393" cy="1379706"/>
            </a:xfrm>
          </p:grpSpPr>
          <p:pic>
            <p:nvPicPr>
              <p:cNvPr id="357" name="Picture 356">
                <a:extLst>
                  <a:ext uri="{FF2B5EF4-FFF2-40B4-BE49-F238E27FC236}">
                    <a16:creationId xmlns:a16="http://schemas.microsoft.com/office/drawing/2014/main" id="{AF396CBC-4DC0-B842-A051-B4A678D3CF4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358" name="Rectangle 357">
                <a:extLst>
                  <a:ext uri="{FF2B5EF4-FFF2-40B4-BE49-F238E27FC236}">
                    <a16:creationId xmlns:a16="http://schemas.microsoft.com/office/drawing/2014/main" id="{0284BF08-5A4B-014F-A6EA-8AD763730A6F}"/>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309" name="Rectangle 308">
              <a:extLst>
                <a:ext uri="{FF2B5EF4-FFF2-40B4-BE49-F238E27FC236}">
                  <a16:creationId xmlns:a16="http://schemas.microsoft.com/office/drawing/2014/main" id="{7F85779F-F98F-5D4E-A1CF-796E34427371}"/>
                </a:ext>
              </a:extLst>
            </p:cNvPr>
            <p:cNvSpPr/>
            <p:nvPr/>
          </p:nvSpPr>
          <p:spPr>
            <a:xfrm>
              <a:off x="7602367" y="-40001"/>
              <a:ext cx="4589633" cy="1400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198" name="Rectangle 197">
            <a:extLst>
              <a:ext uri="{FF2B5EF4-FFF2-40B4-BE49-F238E27FC236}">
                <a16:creationId xmlns:a16="http://schemas.microsoft.com/office/drawing/2014/main" id="{BF88188E-1668-AB42-BB3F-84934752D079}"/>
              </a:ext>
            </a:extLst>
          </p:cNvPr>
          <p:cNvSpPr/>
          <p:nvPr/>
        </p:nvSpPr>
        <p:spPr>
          <a:xfrm>
            <a:off x="1252073" y="1628800"/>
            <a:ext cx="10128550" cy="4828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07" name="Rectangle 206">
            <a:extLst>
              <a:ext uri="{FF2B5EF4-FFF2-40B4-BE49-F238E27FC236}">
                <a16:creationId xmlns:a16="http://schemas.microsoft.com/office/drawing/2014/main" id="{524C9573-7A26-8B44-AF48-13009366186B}"/>
              </a:ext>
            </a:extLst>
          </p:cNvPr>
          <p:cNvSpPr/>
          <p:nvPr/>
        </p:nvSpPr>
        <p:spPr>
          <a:xfrm>
            <a:off x="1579666" y="1960065"/>
            <a:ext cx="9578329" cy="429109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612DE8F6-1D06-AF43-8D82-78291F4CA96B}"/>
              </a:ext>
            </a:extLst>
          </p:cNvPr>
          <p:cNvSpPr/>
          <p:nvPr/>
        </p:nvSpPr>
        <p:spPr>
          <a:xfrm>
            <a:off x="9118663" y="2423189"/>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15" name="Line 46">
            <a:extLst>
              <a:ext uri="{FF2B5EF4-FFF2-40B4-BE49-F238E27FC236}">
                <a16:creationId xmlns:a16="http://schemas.microsoft.com/office/drawing/2014/main" id="{4BDFF1D2-050E-8644-BDAF-9C5DDD9F7A60}"/>
              </a:ext>
            </a:extLst>
          </p:cNvPr>
          <p:cNvSpPr>
            <a:spLocks noChangeShapeType="1"/>
          </p:cNvSpPr>
          <p:nvPr/>
        </p:nvSpPr>
        <p:spPr bwMode="auto">
          <a:xfrm flipV="1">
            <a:off x="7887485" y="956014"/>
            <a:ext cx="0" cy="4462001"/>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4" name="Rectangle 143">
            <a:extLst>
              <a:ext uri="{FF2B5EF4-FFF2-40B4-BE49-F238E27FC236}">
                <a16:creationId xmlns:a16="http://schemas.microsoft.com/office/drawing/2014/main" id="{6CFA3C05-15E6-A545-8BE5-1DA80304F328}"/>
              </a:ext>
            </a:extLst>
          </p:cNvPr>
          <p:cNvSpPr/>
          <p:nvPr/>
        </p:nvSpPr>
        <p:spPr>
          <a:xfrm>
            <a:off x="2375706" y="2951901"/>
            <a:ext cx="2703834" cy="2255263"/>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 name="TextBox 2">
            <a:extLst>
              <a:ext uri="{FF2B5EF4-FFF2-40B4-BE49-F238E27FC236}">
                <a16:creationId xmlns:a16="http://schemas.microsoft.com/office/drawing/2014/main" id="{73E809AB-A51C-794E-890D-FD3A4B9F0D27}"/>
              </a:ext>
            </a:extLst>
          </p:cNvPr>
          <p:cNvSpPr txBox="1"/>
          <p:nvPr/>
        </p:nvSpPr>
        <p:spPr>
          <a:xfrm>
            <a:off x="3542619" y="3469143"/>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Global LB</a:t>
            </a:r>
          </a:p>
        </p:txBody>
      </p:sp>
      <p:sp>
        <p:nvSpPr>
          <p:cNvPr id="296" name="Line 46">
            <a:extLst>
              <a:ext uri="{FF2B5EF4-FFF2-40B4-BE49-F238E27FC236}">
                <a16:creationId xmlns:a16="http://schemas.microsoft.com/office/drawing/2014/main" id="{BFD48743-E830-F44B-AB59-DC10E843DB69}"/>
              </a:ext>
            </a:extLst>
          </p:cNvPr>
          <p:cNvSpPr>
            <a:spLocks noChangeShapeType="1"/>
          </p:cNvSpPr>
          <p:nvPr/>
        </p:nvSpPr>
        <p:spPr bwMode="auto">
          <a:xfrm flipH="1">
            <a:off x="5079538" y="4088255"/>
            <a:ext cx="403383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1" name="Graphic 200">
            <a:extLst>
              <a:ext uri="{FF2B5EF4-FFF2-40B4-BE49-F238E27FC236}">
                <a16:creationId xmlns:a16="http://schemas.microsoft.com/office/drawing/2014/main" id="{5EE52CE6-94CC-3249-9C7E-091E4CAEE2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073" y="1628800"/>
            <a:ext cx="295790" cy="295790"/>
          </a:xfrm>
          <a:prstGeom prst="rect">
            <a:avLst/>
          </a:prstGeom>
        </p:spPr>
      </p:pic>
      <p:pic>
        <p:nvPicPr>
          <p:cNvPr id="265" name="Graphic 264">
            <a:extLst>
              <a:ext uri="{FF2B5EF4-FFF2-40B4-BE49-F238E27FC236}">
                <a16:creationId xmlns:a16="http://schemas.microsoft.com/office/drawing/2014/main" id="{0D411DD7-CC8E-3648-8F77-C1788CCAD82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73583" y="1950762"/>
            <a:ext cx="295790" cy="295790"/>
          </a:xfrm>
          <a:prstGeom prst="rect">
            <a:avLst/>
          </a:prstGeom>
        </p:spPr>
      </p:pic>
      <p:sp>
        <p:nvSpPr>
          <p:cNvPr id="266" name="Rectangle 265">
            <a:extLst>
              <a:ext uri="{FF2B5EF4-FFF2-40B4-BE49-F238E27FC236}">
                <a16:creationId xmlns:a16="http://schemas.microsoft.com/office/drawing/2014/main" id="{4CAD17B3-5900-2C40-A90F-669D5E98BAB4}"/>
              </a:ext>
            </a:extLst>
          </p:cNvPr>
          <p:cNvSpPr/>
          <p:nvPr/>
        </p:nvSpPr>
        <p:spPr>
          <a:xfrm>
            <a:off x="1895092" y="2288800"/>
            <a:ext cx="3664979" cy="3765409"/>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02AA4579-7892-BF45-82E5-3A2666FBFEF5}"/>
              </a:ext>
            </a:extLst>
          </p:cNvPr>
          <p:cNvSpPr/>
          <p:nvPr/>
        </p:nvSpPr>
        <p:spPr>
          <a:xfrm>
            <a:off x="2230638" y="2617233"/>
            <a:ext cx="2980415" cy="32118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7CBC"/>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7AD9730E-791E-7A4A-B0CC-62C5F65F33F5}"/>
              </a:ext>
            </a:extLst>
          </p:cNvPr>
          <p:cNvSpPr/>
          <p:nvPr/>
        </p:nvSpPr>
        <p:spPr>
          <a:xfrm>
            <a:off x="1547863" y="1658699"/>
            <a:ext cx="9156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a:ea typeface="+mn-ea"/>
                <a:cs typeface="+mn-cs"/>
              </a:rPr>
              <a:t>AWS Cloud</a:t>
            </a:r>
          </a:p>
        </p:txBody>
      </p:sp>
      <p:sp>
        <p:nvSpPr>
          <p:cNvPr id="7" name="Rectangle 6">
            <a:extLst>
              <a:ext uri="{FF2B5EF4-FFF2-40B4-BE49-F238E27FC236}">
                <a16:creationId xmlns:a16="http://schemas.microsoft.com/office/drawing/2014/main" id="{1F4B975F-FF63-7A43-8747-9940F492E574}"/>
              </a:ext>
            </a:extLst>
          </p:cNvPr>
          <p:cNvSpPr/>
          <p:nvPr/>
        </p:nvSpPr>
        <p:spPr>
          <a:xfrm>
            <a:off x="1863288" y="1975013"/>
            <a:ext cx="63350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Region</a:t>
            </a:r>
          </a:p>
        </p:txBody>
      </p:sp>
      <p:sp>
        <p:nvSpPr>
          <p:cNvPr id="8" name="Rectangle 7">
            <a:extLst>
              <a:ext uri="{FF2B5EF4-FFF2-40B4-BE49-F238E27FC236}">
                <a16:creationId xmlns:a16="http://schemas.microsoft.com/office/drawing/2014/main" id="{A571ECA7-3AD4-5242-ACC5-6718FDA45593}"/>
              </a:ext>
            </a:extLst>
          </p:cNvPr>
          <p:cNvSpPr/>
          <p:nvPr/>
        </p:nvSpPr>
        <p:spPr>
          <a:xfrm>
            <a:off x="2205978" y="2319190"/>
            <a:ext cx="102463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Security VPC</a:t>
            </a:r>
          </a:p>
        </p:txBody>
      </p:sp>
      <p:sp>
        <p:nvSpPr>
          <p:cNvPr id="9" name="Rectangle 8">
            <a:extLst>
              <a:ext uri="{FF2B5EF4-FFF2-40B4-BE49-F238E27FC236}">
                <a16:creationId xmlns:a16="http://schemas.microsoft.com/office/drawing/2014/main" id="{1116D0D2-9240-8D44-87C4-2C1E636C1C80}"/>
              </a:ext>
            </a:extLst>
          </p:cNvPr>
          <p:cNvSpPr/>
          <p:nvPr/>
        </p:nvSpPr>
        <p:spPr>
          <a:xfrm>
            <a:off x="2284688" y="2643221"/>
            <a:ext cx="121539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sp>
        <p:nvSpPr>
          <p:cNvPr id="276" name="Rectangle 275">
            <a:extLst>
              <a:ext uri="{FF2B5EF4-FFF2-40B4-BE49-F238E27FC236}">
                <a16:creationId xmlns:a16="http://schemas.microsoft.com/office/drawing/2014/main" id="{04FBCE34-66DD-DD44-9C4B-F4115814E54C}"/>
              </a:ext>
            </a:extLst>
          </p:cNvPr>
          <p:cNvSpPr/>
          <p:nvPr/>
        </p:nvSpPr>
        <p:spPr>
          <a:xfrm>
            <a:off x="8726042" y="2154310"/>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292" name="TextBox 291">
            <a:extLst>
              <a:ext uri="{FF2B5EF4-FFF2-40B4-BE49-F238E27FC236}">
                <a16:creationId xmlns:a16="http://schemas.microsoft.com/office/drawing/2014/main" id="{D1F86A35-ADA1-9D4F-A6EC-D58964CC9338}"/>
              </a:ext>
            </a:extLst>
          </p:cNvPr>
          <p:cNvSpPr txBox="1"/>
          <p:nvPr/>
        </p:nvSpPr>
        <p:spPr>
          <a:xfrm>
            <a:off x="6836043" y="3654476"/>
            <a:ext cx="11610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73737"/>
                </a:solidFill>
                <a:effectLst/>
                <a:uLnTx/>
                <a:uFillTx/>
                <a:latin typeface="Arial"/>
                <a:ea typeface="+mn-ea"/>
                <a:cs typeface="+mn-cs"/>
              </a:rPr>
              <a:t>AWS Transit Gateway </a:t>
            </a:r>
          </a:p>
        </p:txBody>
      </p:sp>
      <p:sp>
        <p:nvSpPr>
          <p:cNvPr id="295" name="Line 46">
            <a:extLst>
              <a:ext uri="{FF2B5EF4-FFF2-40B4-BE49-F238E27FC236}">
                <a16:creationId xmlns:a16="http://schemas.microsoft.com/office/drawing/2014/main" id="{A4A669A0-5364-5C4F-B7CE-26EE9CB302D5}"/>
              </a:ext>
            </a:extLst>
          </p:cNvPr>
          <p:cNvSpPr>
            <a:spLocks noChangeShapeType="1"/>
          </p:cNvSpPr>
          <p:nvPr/>
        </p:nvSpPr>
        <p:spPr bwMode="auto">
          <a:xfrm>
            <a:off x="7887485" y="2780013"/>
            <a:ext cx="123117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93" name="Graphic 292">
            <a:extLst>
              <a:ext uri="{FF2B5EF4-FFF2-40B4-BE49-F238E27FC236}">
                <a16:creationId xmlns:a16="http://schemas.microsoft.com/office/drawing/2014/main" id="{635B17C2-0DB9-874C-BE5B-3E140732B84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04824" y="3893093"/>
            <a:ext cx="367628" cy="367628"/>
          </a:xfrm>
          <a:prstGeom prst="rect">
            <a:avLst/>
          </a:prstGeom>
        </p:spPr>
      </p:pic>
      <p:sp>
        <p:nvSpPr>
          <p:cNvPr id="44" name="Rectangle 43">
            <a:extLst>
              <a:ext uri="{FF2B5EF4-FFF2-40B4-BE49-F238E27FC236}">
                <a16:creationId xmlns:a16="http://schemas.microsoft.com/office/drawing/2014/main" id="{EBBE64FE-1BF1-5F42-A470-74F34DE16133}"/>
              </a:ext>
            </a:extLst>
          </p:cNvPr>
          <p:cNvSpPr/>
          <p:nvPr/>
        </p:nvSpPr>
        <p:spPr>
          <a:xfrm>
            <a:off x="8720749" y="260648"/>
            <a:ext cx="2217819" cy="122108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a:ea typeface="+mn-ea"/>
              <a:cs typeface="+mn-cs"/>
            </a:endParaRPr>
          </a:p>
        </p:txBody>
      </p:sp>
      <p:pic>
        <p:nvPicPr>
          <p:cNvPr id="45" name="Graphic 44">
            <a:extLst>
              <a:ext uri="{FF2B5EF4-FFF2-40B4-BE49-F238E27FC236}">
                <a16:creationId xmlns:a16="http://schemas.microsoft.com/office/drawing/2014/main" id="{446FC6F3-9BBD-AA47-B4E1-AE4043492BD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17634" y="265836"/>
            <a:ext cx="295790" cy="295790"/>
          </a:xfrm>
          <a:prstGeom prst="rect">
            <a:avLst/>
          </a:prstGeom>
        </p:spPr>
      </p:pic>
      <p:grpSp>
        <p:nvGrpSpPr>
          <p:cNvPr id="49" name="Group 48">
            <a:extLst>
              <a:ext uri="{FF2B5EF4-FFF2-40B4-BE49-F238E27FC236}">
                <a16:creationId xmlns:a16="http://schemas.microsoft.com/office/drawing/2014/main" id="{F965B9A2-B967-6D44-87B7-8BB6AADFC8CC}"/>
              </a:ext>
            </a:extLst>
          </p:cNvPr>
          <p:cNvGrpSpPr/>
          <p:nvPr/>
        </p:nvGrpSpPr>
        <p:grpSpPr>
          <a:xfrm>
            <a:off x="4508298" y="3077831"/>
            <a:ext cx="352871" cy="308756"/>
            <a:chOff x="-6686550" y="2978151"/>
            <a:chExt cx="1301750" cy="1244600"/>
          </a:xfrm>
          <a:solidFill>
            <a:schemeClr val="tx1"/>
          </a:solidFill>
        </p:grpSpPr>
        <p:sp>
          <p:nvSpPr>
            <p:cNvPr id="50" name="Freeform 50">
              <a:extLst>
                <a:ext uri="{FF2B5EF4-FFF2-40B4-BE49-F238E27FC236}">
                  <a16:creationId xmlns:a16="http://schemas.microsoft.com/office/drawing/2014/main" id="{CBA1F2CA-722D-0744-8616-309E91235F99}"/>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Freeform 51">
              <a:extLst>
                <a:ext uri="{FF2B5EF4-FFF2-40B4-BE49-F238E27FC236}">
                  <a16:creationId xmlns:a16="http://schemas.microsoft.com/office/drawing/2014/main" id="{3204F798-D4C8-6941-A7E7-6691A569BD79}"/>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2" name="Freeform 52">
              <a:extLst>
                <a:ext uri="{FF2B5EF4-FFF2-40B4-BE49-F238E27FC236}">
                  <a16:creationId xmlns:a16="http://schemas.microsoft.com/office/drawing/2014/main" id="{9D2C359D-77FE-A246-9520-739E2787A7C4}"/>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3" name="Freeform 53">
              <a:extLst>
                <a:ext uri="{FF2B5EF4-FFF2-40B4-BE49-F238E27FC236}">
                  <a16:creationId xmlns:a16="http://schemas.microsoft.com/office/drawing/2014/main" id="{E99B78EA-FC60-EC4F-B55C-57868942A87D}"/>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55" name="Group 54">
            <a:extLst>
              <a:ext uri="{FF2B5EF4-FFF2-40B4-BE49-F238E27FC236}">
                <a16:creationId xmlns:a16="http://schemas.microsoft.com/office/drawing/2014/main" id="{997CDE1B-9C76-D843-A7A7-7A618ECA1A12}"/>
              </a:ext>
            </a:extLst>
          </p:cNvPr>
          <p:cNvGrpSpPr/>
          <p:nvPr/>
        </p:nvGrpSpPr>
        <p:grpSpPr>
          <a:xfrm>
            <a:off x="3925829" y="3069647"/>
            <a:ext cx="303405" cy="319913"/>
            <a:chOff x="-4238625" y="2822576"/>
            <a:chExt cx="1309687" cy="1425575"/>
          </a:xfrm>
          <a:solidFill>
            <a:schemeClr val="tx1"/>
          </a:solidFill>
        </p:grpSpPr>
        <p:sp>
          <p:nvSpPr>
            <p:cNvPr id="56" name="Freeform 54">
              <a:extLst>
                <a:ext uri="{FF2B5EF4-FFF2-40B4-BE49-F238E27FC236}">
                  <a16:creationId xmlns:a16="http://schemas.microsoft.com/office/drawing/2014/main" id="{19777791-AD7A-2F46-97F2-76994FF77595}"/>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55">
              <a:extLst>
                <a:ext uri="{FF2B5EF4-FFF2-40B4-BE49-F238E27FC236}">
                  <a16:creationId xmlns:a16="http://schemas.microsoft.com/office/drawing/2014/main" id="{307A87E5-C4BF-E44A-8887-608980182523}"/>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56">
              <a:extLst>
                <a:ext uri="{FF2B5EF4-FFF2-40B4-BE49-F238E27FC236}">
                  <a16:creationId xmlns:a16="http://schemas.microsoft.com/office/drawing/2014/main" id="{B86A63D4-A2D3-D949-A4F7-957F772DA643}"/>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57">
              <a:extLst>
                <a:ext uri="{FF2B5EF4-FFF2-40B4-BE49-F238E27FC236}">
                  <a16:creationId xmlns:a16="http://schemas.microsoft.com/office/drawing/2014/main" id="{BD450A42-562E-B440-8885-F0C53034AD2B}"/>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58">
              <a:extLst>
                <a:ext uri="{FF2B5EF4-FFF2-40B4-BE49-F238E27FC236}">
                  <a16:creationId xmlns:a16="http://schemas.microsoft.com/office/drawing/2014/main" id="{4E2CD766-94C7-C24F-939C-D513E7FB669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Freeform 59">
              <a:extLst>
                <a:ext uri="{FF2B5EF4-FFF2-40B4-BE49-F238E27FC236}">
                  <a16:creationId xmlns:a16="http://schemas.microsoft.com/office/drawing/2014/main" id="{36B89FD7-8660-5C4F-BD37-135CF7E70C22}"/>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3" name="Group 62">
            <a:extLst>
              <a:ext uri="{FF2B5EF4-FFF2-40B4-BE49-F238E27FC236}">
                <a16:creationId xmlns:a16="http://schemas.microsoft.com/office/drawing/2014/main" id="{3B0522FD-92F4-9F42-9D15-F80B62FB57FE}"/>
              </a:ext>
            </a:extLst>
          </p:cNvPr>
          <p:cNvGrpSpPr/>
          <p:nvPr/>
        </p:nvGrpSpPr>
        <p:grpSpPr>
          <a:xfrm>
            <a:off x="3314584" y="3089429"/>
            <a:ext cx="284717" cy="250998"/>
            <a:chOff x="24620538" y="-23895050"/>
            <a:chExt cx="3367088" cy="2820988"/>
          </a:xfrm>
          <a:solidFill>
            <a:schemeClr val="tx1"/>
          </a:solidFill>
        </p:grpSpPr>
        <p:sp>
          <p:nvSpPr>
            <p:cNvPr id="64" name="Freeform 1058">
              <a:extLst>
                <a:ext uri="{FF2B5EF4-FFF2-40B4-BE49-F238E27FC236}">
                  <a16:creationId xmlns:a16="http://schemas.microsoft.com/office/drawing/2014/main" id="{5363BE23-FA81-7D48-92A7-484084A79F85}"/>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1059">
              <a:extLst>
                <a:ext uri="{FF2B5EF4-FFF2-40B4-BE49-F238E27FC236}">
                  <a16:creationId xmlns:a16="http://schemas.microsoft.com/office/drawing/2014/main" id="{7B494535-B3B8-2444-B81E-442884AB70CF}"/>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1060">
              <a:extLst>
                <a:ext uri="{FF2B5EF4-FFF2-40B4-BE49-F238E27FC236}">
                  <a16:creationId xmlns:a16="http://schemas.microsoft.com/office/drawing/2014/main" id="{CC8D9F92-A6B0-FB48-8ABC-58060F9882BD}"/>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Freeform 1061">
              <a:extLst>
                <a:ext uri="{FF2B5EF4-FFF2-40B4-BE49-F238E27FC236}">
                  <a16:creationId xmlns:a16="http://schemas.microsoft.com/office/drawing/2014/main" id="{AF59FDA3-14D6-5F43-9915-46C48B9BCECD}"/>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Freeform 1062">
              <a:extLst>
                <a:ext uri="{FF2B5EF4-FFF2-40B4-BE49-F238E27FC236}">
                  <a16:creationId xmlns:a16="http://schemas.microsoft.com/office/drawing/2014/main" id="{066168F2-CC7B-8040-99D8-5DA1AFC1C1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Freeform 1063">
              <a:extLst>
                <a:ext uri="{FF2B5EF4-FFF2-40B4-BE49-F238E27FC236}">
                  <a16:creationId xmlns:a16="http://schemas.microsoft.com/office/drawing/2014/main" id="{763215A8-A6B0-3141-9937-2051C8A94C4E}"/>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064">
              <a:extLst>
                <a:ext uri="{FF2B5EF4-FFF2-40B4-BE49-F238E27FC236}">
                  <a16:creationId xmlns:a16="http://schemas.microsoft.com/office/drawing/2014/main" id="{FD21F207-F453-0F46-B3D5-6FD52AC1B65A}"/>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Freeform 1065">
              <a:extLst>
                <a:ext uri="{FF2B5EF4-FFF2-40B4-BE49-F238E27FC236}">
                  <a16:creationId xmlns:a16="http://schemas.microsoft.com/office/drawing/2014/main" id="{A8413A8E-7628-A845-850D-1D0FAC359A4D}"/>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Freeform 1066">
              <a:extLst>
                <a:ext uri="{FF2B5EF4-FFF2-40B4-BE49-F238E27FC236}">
                  <a16:creationId xmlns:a16="http://schemas.microsoft.com/office/drawing/2014/main" id="{8045E2B2-CE73-FE49-A3C8-BF06C0A9C9D2}"/>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Freeform 1067">
              <a:extLst>
                <a:ext uri="{FF2B5EF4-FFF2-40B4-BE49-F238E27FC236}">
                  <a16:creationId xmlns:a16="http://schemas.microsoft.com/office/drawing/2014/main" id="{37E9B556-B099-BC4B-BCAA-C87794A09DF9}"/>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Freeform 1068">
              <a:extLst>
                <a:ext uri="{FF2B5EF4-FFF2-40B4-BE49-F238E27FC236}">
                  <a16:creationId xmlns:a16="http://schemas.microsoft.com/office/drawing/2014/main" id="{FD39027E-2CEF-B045-89A0-47E35C572338}"/>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reeform 1069">
              <a:extLst>
                <a:ext uri="{FF2B5EF4-FFF2-40B4-BE49-F238E27FC236}">
                  <a16:creationId xmlns:a16="http://schemas.microsoft.com/office/drawing/2014/main" id="{A78654D1-0128-D444-9439-DD456F140C8D}"/>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Freeform 1070">
              <a:extLst>
                <a:ext uri="{FF2B5EF4-FFF2-40B4-BE49-F238E27FC236}">
                  <a16:creationId xmlns:a16="http://schemas.microsoft.com/office/drawing/2014/main" id="{0542A78A-91C0-384B-95FE-5805563BCE23}"/>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Freeform 1071">
              <a:extLst>
                <a:ext uri="{FF2B5EF4-FFF2-40B4-BE49-F238E27FC236}">
                  <a16:creationId xmlns:a16="http://schemas.microsoft.com/office/drawing/2014/main" id="{99510416-1BCC-CB43-9422-6A46BC239609}"/>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Freeform 1072">
              <a:extLst>
                <a:ext uri="{FF2B5EF4-FFF2-40B4-BE49-F238E27FC236}">
                  <a16:creationId xmlns:a16="http://schemas.microsoft.com/office/drawing/2014/main" id="{78F68B13-DE35-C748-AFC1-679E3B5ABCD9}"/>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4DE48914-C0DF-314C-A03D-3CED99E3260A}"/>
              </a:ext>
            </a:extLst>
          </p:cNvPr>
          <p:cNvGrpSpPr/>
          <p:nvPr/>
        </p:nvGrpSpPr>
        <p:grpSpPr>
          <a:xfrm>
            <a:off x="2640853" y="3099456"/>
            <a:ext cx="334861" cy="256171"/>
            <a:chOff x="-12407900" y="363538"/>
            <a:chExt cx="1390650" cy="1131888"/>
          </a:xfrm>
          <a:solidFill>
            <a:schemeClr val="tx1"/>
          </a:solidFill>
        </p:grpSpPr>
        <p:sp>
          <p:nvSpPr>
            <p:cNvPr id="81" name="Freeform 69">
              <a:extLst>
                <a:ext uri="{FF2B5EF4-FFF2-40B4-BE49-F238E27FC236}">
                  <a16:creationId xmlns:a16="http://schemas.microsoft.com/office/drawing/2014/main" id="{827C080E-D493-6A49-887B-52059A963D36}"/>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70">
              <a:extLst>
                <a:ext uri="{FF2B5EF4-FFF2-40B4-BE49-F238E27FC236}">
                  <a16:creationId xmlns:a16="http://schemas.microsoft.com/office/drawing/2014/main" id="{67428E97-0794-3149-85D2-1115B15F8C08}"/>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233DD107-485F-EB42-AB26-814BD5F475A6}"/>
              </a:ext>
            </a:extLst>
          </p:cNvPr>
          <p:cNvGrpSpPr/>
          <p:nvPr/>
        </p:nvGrpSpPr>
        <p:grpSpPr>
          <a:xfrm>
            <a:off x="2624807" y="3743140"/>
            <a:ext cx="343052" cy="288091"/>
            <a:chOff x="-26458863" y="19407188"/>
            <a:chExt cx="3997325" cy="3652838"/>
          </a:xfrm>
          <a:solidFill>
            <a:schemeClr val="tx1"/>
          </a:solidFill>
        </p:grpSpPr>
        <p:sp>
          <p:nvSpPr>
            <p:cNvPr id="85" name="Freeform 985">
              <a:extLst>
                <a:ext uri="{FF2B5EF4-FFF2-40B4-BE49-F238E27FC236}">
                  <a16:creationId xmlns:a16="http://schemas.microsoft.com/office/drawing/2014/main" id="{7EFA40B6-5A82-854E-B9E4-757F7968FD3C}"/>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986">
              <a:extLst>
                <a:ext uri="{FF2B5EF4-FFF2-40B4-BE49-F238E27FC236}">
                  <a16:creationId xmlns:a16="http://schemas.microsoft.com/office/drawing/2014/main" id="{BE751586-107D-AC42-B186-ACCF595189C0}"/>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987">
              <a:extLst>
                <a:ext uri="{FF2B5EF4-FFF2-40B4-BE49-F238E27FC236}">
                  <a16:creationId xmlns:a16="http://schemas.microsoft.com/office/drawing/2014/main" id="{ACF19DF5-CEA4-AE46-B76A-6D34053039CC}"/>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988">
              <a:extLst>
                <a:ext uri="{FF2B5EF4-FFF2-40B4-BE49-F238E27FC236}">
                  <a16:creationId xmlns:a16="http://schemas.microsoft.com/office/drawing/2014/main" id="{B42D52A9-282F-B94B-A0D7-27AA722B83B6}"/>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989">
              <a:extLst>
                <a:ext uri="{FF2B5EF4-FFF2-40B4-BE49-F238E27FC236}">
                  <a16:creationId xmlns:a16="http://schemas.microsoft.com/office/drawing/2014/main" id="{9EF54D17-BA70-F14C-BCA2-DE08DD91CAB5}"/>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990">
              <a:extLst>
                <a:ext uri="{FF2B5EF4-FFF2-40B4-BE49-F238E27FC236}">
                  <a16:creationId xmlns:a16="http://schemas.microsoft.com/office/drawing/2014/main" id="{B0BFF3C0-BF25-2344-808C-1A0675C5E89A}"/>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91">
              <a:extLst>
                <a:ext uri="{FF2B5EF4-FFF2-40B4-BE49-F238E27FC236}">
                  <a16:creationId xmlns:a16="http://schemas.microsoft.com/office/drawing/2014/main" id="{F76E0828-F824-1647-B675-52EA479C7F7E}"/>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92">
              <a:extLst>
                <a:ext uri="{FF2B5EF4-FFF2-40B4-BE49-F238E27FC236}">
                  <a16:creationId xmlns:a16="http://schemas.microsoft.com/office/drawing/2014/main" id="{16F9BB84-FF0F-9F4F-AA67-B5E2DE2A6237}"/>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93">
              <a:extLst>
                <a:ext uri="{FF2B5EF4-FFF2-40B4-BE49-F238E27FC236}">
                  <a16:creationId xmlns:a16="http://schemas.microsoft.com/office/drawing/2014/main" id="{E73C51A1-B20C-9C42-B958-81F30241EB9B}"/>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4" name="Freeform 994">
              <a:extLst>
                <a:ext uri="{FF2B5EF4-FFF2-40B4-BE49-F238E27FC236}">
                  <a16:creationId xmlns:a16="http://schemas.microsoft.com/office/drawing/2014/main" id="{C6F9F912-6784-A64F-BC56-F52821FAD27C}"/>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Freeform 995">
              <a:extLst>
                <a:ext uri="{FF2B5EF4-FFF2-40B4-BE49-F238E27FC236}">
                  <a16:creationId xmlns:a16="http://schemas.microsoft.com/office/drawing/2014/main" id="{2FE1A9F5-C512-0348-9F7F-AA6C5FD5BC1A}"/>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Freeform 996">
              <a:extLst>
                <a:ext uri="{FF2B5EF4-FFF2-40B4-BE49-F238E27FC236}">
                  <a16:creationId xmlns:a16="http://schemas.microsoft.com/office/drawing/2014/main" id="{F23F09BB-5F04-7C42-9EE5-443F7DF0F182}"/>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Freeform 997">
              <a:extLst>
                <a:ext uri="{FF2B5EF4-FFF2-40B4-BE49-F238E27FC236}">
                  <a16:creationId xmlns:a16="http://schemas.microsoft.com/office/drawing/2014/main" id="{A14024FB-BB56-5A47-B5D8-45FDBD1F12C9}"/>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AFDFA2CC-F922-7442-8B98-26981ECDCE88}"/>
              </a:ext>
            </a:extLst>
          </p:cNvPr>
          <p:cNvGrpSpPr/>
          <p:nvPr/>
        </p:nvGrpSpPr>
        <p:grpSpPr>
          <a:xfrm>
            <a:off x="3327124" y="3763092"/>
            <a:ext cx="277416" cy="269843"/>
            <a:chOff x="998790" y="3149100"/>
            <a:chExt cx="609246" cy="586943"/>
          </a:xfrm>
          <a:solidFill>
            <a:schemeClr val="tx1"/>
          </a:solidFill>
        </p:grpSpPr>
        <p:sp>
          <p:nvSpPr>
            <p:cNvPr id="100" name="Freeform 897">
              <a:extLst>
                <a:ext uri="{FF2B5EF4-FFF2-40B4-BE49-F238E27FC236}">
                  <a16:creationId xmlns:a16="http://schemas.microsoft.com/office/drawing/2014/main" id="{AF86CE2D-C9B5-F24B-8289-C9CBD39C54C4}"/>
                </a:ext>
              </a:extLst>
            </p:cNvPr>
            <p:cNvSpPr>
              <a:spLocks noEditPoints="1"/>
            </p:cNvSpPr>
            <p:nvPr/>
          </p:nvSpPr>
          <p:spPr bwMode="auto">
            <a:xfrm>
              <a:off x="1237722" y="3442113"/>
              <a:ext cx="347704" cy="293930"/>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900">
              <a:extLst>
                <a:ext uri="{FF2B5EF4-FFF2-40B4-BE49-F238E27FC236}">
                  <a16:creationId xmlns:a16="http://schemas.microsoft.com/office/drawing/2014/main" id="{695353A6-3DF3-4349-B5A8-CA2E63DDA828}"/>
                </a:ext>
              </a:extLst>
            </p:cNvPr>
            <p:cNvSpPr>
              <a:spLocks/>
            </p:cNvSpPr>
            <p:nvPr/>
          </p:nvSpPr>
          <p:spPr bwMode="auto">
            <a:xfrm>
              <a:off x="998790" y="3149100"/>
              <a:ext cx="609246" cy="565861"/>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Freeform 901">
              <a:extLst>
                <a:ext uri="{FF2B5EF4-FFF2-40B4-BE49-F238E27FC236}">
                  <a16:creationId xmlns:a16="http://schemas.microsoft.com/office/drawing/2014/main" id="{E4C81AAB-044F-2A49-98A5-345BF0109CC2}"/>
                </a:ext>
              </a:extLst>
            </p:cNvPr>
            <p:cNvSpPr>
              <a:spLocks noEditPoints="1"/>
            </p:cNvSpPr>
            <p:nvPr/>
          </p:nvSpPr>
          <p:spPr bwMode="auto">
            <a:xfrm>
              <a:off x="1065703" y="3215402"/>
              <a:ext cx="125577" cy="125577"/>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04" name="Freeform 12">
            <a:extLst>
              <a:ext uri="{FF2B5EF4-FFF2-40B4-BE49-F238E27FC236}">
                <a16:creationId xmlns:a16="http://schemas.microsoft.com/office/drawing/2014/main" id="{C1B47851-40C6-0645-A98E-430AF5E30641}"/>
              </a:ext>
            </a:extLst>
          </p:cNvPr>
          <p:cNvSpPr>
            <a:spLocks noEditPoints="1"/>
          </p:cNvSpPr>
          <p:nvPr/>
        </p:nvSpPr>
        <p:spPr bwMode="auto">
          <a:xfrm>
            <a:off x="3914699" y="3757183"/>
            <a:ext cx="306302" cy="334641"/>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06" name="Group 105">
            <a:extLst>
              <a:ext uri="{FF2B5EF4-FFF2-40B4-BE49-F238E27FC236}">
                <a16:creationId xmlns:a16="http://schemas.microsoft.com/office/drawing/2014/main" id="{A837959E-BD69-D349-9593-D8A81CBBEE79}"/>
              </a:ext>
            </a:extLst>
          </p:cNvPr>
          <p:cNvGrpSpPr>
            <a:grpSpLocks noChangeAspect="1"/>
          </p:cNvGrpSpPr>
          <p:nvPr/>
        </p:nvGrpSpPr>
        <p:grpSpPr>
          <a:xfrm>
            <a:off x="4531831" y="3742954"/>
            <a:ext cx="325971" cy="345738"/>
            <a:chOff x="-12342813" y="5549900"/>
            <a:chExt cx="1230313" cy="1304925"/>
          </a:xfrm>
          <a:solidFill>
            <a:schemeClr val="tx1"/>
          </a:solidFill>
        </p:grpSpPr>
        <p:sp>
          <p:nvSpPr>
            <p:cNvPr id="107" name="Freeform 13">
              <a:extLst>
                <a:ext uri="{FF2B5EF4-FFF2-40B4-BE49-F238E27FC236}">
                  <a16:creationId xmlns:a16="http://schemas.microsoft.com/office/drawing/2014/main" id="{879CE7F6-8724-2E48-92F6-74FF724D8D4C}"/>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8" name="Freeform 14">
              <a:extLst>
                <a:ext uri="{FF2B5EF4-FFF2-40B4-BE49-F238E27FC236}">
                  <a16:creationId xmlns:a16="http://schemas.microsoft.com/office/drawing/2014/main" id="{EB5D000E-542E-C34E-8A38-73C480524A1B}"/>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9" name="Freeform 15">
              <a:extLst>
                <a:ext uri="{FF2B5EF4-FFF2-40B4-BE49-F238E27FC236}">
                  <a16:creationId xmlns:a16="http://schemas.microsoft.com/office/drawing/2014/main" id="{6867D975-FBA5-8C4F-BC13-D3723F02E495}"/>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Freeform 16">
              <a:extLst>
                <a:ext uri="{FF2B5EF4-FFF2-40B4-BE49-F238E27FC236}">
                  <a16:creationId xmlns:a16="http://schemas.microsoft.com/office/drawing/2014/main" id="{3D167DE3-951D-EF41-A026-3C5FC136B24E}"/>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Freeform 17">
              <a:extLst>
                <a:ext uri="{FF2B5EF4-FFF2-40B4-BE49-F238E27FC236}">
                  <a16:creationId xmlns:a16="http://schemas.microsoft.com/office/drawing/2014/main" id="{A9FE19B7-3F61-9C4A-8E36-7EE79EE6A001}"/>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Freeform 18">
              <a:extLst>
                <a:ext uri="{FF2B5EF4-FFF2-40B4-BE49-F238E27FC236}">
                  <a16:creationId xmlns:a16="http://schemas.microsoft.com/office/drawing/2014/main" id="{C2ECF02D-7A2E-444C-8993-3FB2EF4E59CD}"/>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3" name="Freeform 19">
              <a:extLst>
                <a:ext uri="{FF2B5EF4-FFF2-40B4-BE49-F238E27FC236}">
                  <a16:creationId xmlns:a16="http://schemas.microsoft.com/office/drawing/2014/main" id="{CD142662-1FA6-314D-BCF9-321A5D225E55}"/>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Freeform 20">
              <a:extLst>
                <a:ext uri="{FF2B5EF4-FFF2-40B4-BE49-F238E27FC236}">
                  <a16:creationId xmlns:a16="http://schemas.microsoft.com/office/drawing/2014/main" id="{F047D758-81BB-EE4E-8E4D-A9836A363F00}"/>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5" name="Freeform 21">
              <a:extLst>
                <a:ext uri="{FF2B5EF4-FFF2-40B4-BE49-F238E27FC236}">
                  <a16:creationId xmlns:a16="http://schemas.microsoft.com/office/drawing/2014/main" id="{A4BE1CA1-0089-F840-9E2B-4D26CA5AD130}"/>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6" name="Freeform 22">
              <a:extLst>
                <a:ext uri="{FF2B5EF4-FFF2-40B4-BE49-F238E27FC236}">
                  <a16:creationId xmlns:a16="http://schemas.microsoft.com/office/drawing/2014/main" id="{D575F523-02E8-0341-B87F-EB1CA890F3C3}"/>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30" name="TextBox 129">
            <a:extLst>
              <a:ext uri="{FF2B5EF4-FFF2-40B4-BE49-F238E27FC236}">
                <a16:creationId xmlns:a16="http://schemas.microsoft.com/office/drawing/2014/main" id="{D4E1D68E-2E78-ED4A-B6C4-473C44F389FA}"/>
              </a:ext>
            </a:extLst>
          </p:cNvPr>
          <p:cNvSpPr txBox="1"/>
          <p:nvPr/>
        </p:nvSpPr>
        <p:spPr>
          <a:xfrm>
            <a:off x="3105295" y="3399120"/>
            <a:ext cx="67837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Network Firewall</a:t>
            </a:r>
          </a:p>
        </p:txBody>
      </p:sp>
      <p:sp>
        <p:nvSpPr>
          <p:cNvPr id="133" name="TextBox 132">
            <a:extLst>
              <a:ext uri="{FF2B5EF4-FFF2-40B4-BE49-F238E27FC236}">
                <a16:creationId xmlns:a16="http://schemas.microsoft.com/office/drawing/2014/main" id="{A0C10790-AB47-9D46-B68B-690D543F70C2}"/>
              </a:ext>
            </a:extLst>
          </p:cNvPr>
          <p:cNvSpPr txBox="1"/>
          <p:nvPr/>
        </p:nvSpPr>
        <p:spPr>
          <a:xfrm>
            <a:off x="2381700" y="339857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Web App Firewall</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0DC66361-8CE2-014F-A5F7-D9CE778F4300}"/>
              </a:ext>
            </a:extLst>
          </p:cNvPr>
          <p:cNvSpPr txBox="1"/>
          <p:nvPr/>
        </p:nvSpPr>
        <p:spPr>
          <a:xfrm>
            <a:off x="2347562" y="4108025"/>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DDoS + Bot Protection</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3DDF60AF-6491-9B4C-9B88-EAAF0B400B64}"/>
              </a:ext>
            </a:extLst>
          </p:cNvPr>
          <p:cNvSpPr txBox="1"/>
          <p:nvPr/>
        </p:nvSpPr>
        <p:spPr>
          <a:xfrm>
            <a:off x="3119800" y="410114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Access Mgmt.</a:t>
            </a:r>
          </a:p>
        </p:txBody>
      </p:sp>
      <p:sp>
        <p:nvSpPr>
          <p:cNvPr id="137" name="TextBox 136">
            <a:extLst>
              <a:ext uri="{FF2B5EF4-FFF2-40B4-BE49-F238E27FC236}">
                <a16:creationId xmlns:a16="http://schemas.microsoft.com/office/drawing/2014/main" id="{BAC45E12-9A5B-504D-9D13-495AB9CD53BF}"/>
              </a:ext>
            </a:extLst>
          </p:cNvPr>
          <p:cNvSpPr txBox="1"/>
          <p:nvPr/>
        </p:nvSpPr>
        <p:spPr>
          <a:xfrm>
            <a:off x="3715169" y="4105107"/>
            <a:ext cx="683056"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SSL Inspection</a:t>
            </a:r>
          </a:p>
        </p:txBody>
      </p:sp>
      <p:sp>
        <p:nvSpPr>
          <p:cNvPr id="139" name="TextBox 138">
            <a:extLst>
              <a:ext uri="{FF2B5EF4-FFF2-40B4-BE49-F238E27FC236}">
                <a16:creationId xmlns:a16="http://schemas.microsoft.com/office/drawing/2014/main" id="{39CA53DB-E281-2649-B57C-93503567A2A7}"/>
              </a:ext>
            </a:extLst>
          </p:cNvPr>
          <p:cNvSpPr txBox="1"/>
          <p:nvPr/>
        </p:nvSpPr>
        <p:spPr>
          <a:xfrm>
            <a:off x="4375240" y="4109299"/>
            <a:ext cx="682289" cy="37833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Credential encryption</a:t>
            </a:r>
          </a:p>
        </p:txBody>
      </p:sp>
      <p:sp>
        <p:nvSpPr>
          <p:cNvPr id="141" name="TextBox 140">
            <a:extLst>
              <a:ext uri="{FF2B5EF4-FFF2-40B4-BE49-F238E27FC236}">
                <a16:creationId xmlns:a16="http://schemas.microsoft.com/office/drawing/2014/main" id="{7526E27A-94F8-D840-8012-8C1081A4F95B}"/>
              </a:ext>
            </a:extLst>
          </p:cNvPr>
          <p:cNvSpPr txBox="1"/>
          <p:nvPr/>
        </p:nvSpPr>
        <p:spPr>
          <a:xfrm>
            <a:off x="4162054" y="3465607"/>
            <a:ext cx="1056282"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Local LB</a:t>
            </a:r>
          </a:p>
        </p:txBody>
      </p:sp>
      <p:sp>
        <p:nvSpPr>
          <p:cNvPr id="4" name="TextBox 3">
            <a:extLst>
              <a:ext uri="{FF2B5EF4-FFF2-40B4-BE49-F238E27FC236}">
                <a16:creationId xmlns:a16="http://schemas.microsoft.com/office/drawing/2014/main" id="{99ABC5E1-9A9F-2649-8ACC-26EBE5F9605C}"/>
              </a:ext>
            </a:extLst>
          </p:cNvPr>
          <p:cNvSpPr txBox="1"/>
          <p:nvPr/>
        </p:nvSpPr>
        <p:spPr>
          <a:xfrm>
            <a:off x="3459974" y="3796359"/>
            <a:ext cx="0" cy="0"/>
          </a:xfrm>
          <a:prstGeom prst="rect">
            <a:avLst/>
          </a:prstGeom>
          <a:noFill/>
          <a:ln w="0">
            <a:solidFill>
              <a:srgbClr val="000000"/>
            </a:solidFill>
          </a:ln>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srgbClr val="373737"/>
              </a:solidFill>
              <a:effectLst/>
              <a:uLnTx/>
              <a:uFillTx/>
              <a:latin typeface="Arial"/>
              <a:ea typeface="+mn-ea"/>
              <a:cs typeface="+mn-cs"/>
            </a:endParaRPr>
          </a:p>
        </p:txBody>
      </p:sp>
      <p:sp>
        <p:nvSpPr>
          <p:cNvPr id="152" name="Line 46">
            <a:extLst>
              <a:ext uri="{FF2B5EF4-FFF2-40B4-BE49-F238E27FC236}">
                <a16:creationId xmlns:a16="http://schemas.microsoft.com/office/drawing/2014/main" id="{EAE90394-5E91-3144-9210-438349A9070D}"/>
              </a:ext>
            </a:extLst>
          </p:cNvPr>
          <p:cNvSpPr>
            <a:spLocks noChangeShapeType="1"/>
          </p:cNvSpPr>
          <p:nvPr/>
        </p:nvSpPr>
        <p:spPr bwMode="auto">
          <a:xfrm flipH="1">
            <a:off x="900440" y="4091824"/>
            <a:ext cx="1475266"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31B8680C-7D7B-6C44-8DD6-A11860703F28}"/>
              </a:ext>
            </a:extLst>
          </p:cNvPr>
          <p:cNvGrpSpPr/>
          <p:nvPr/>
        </p:nvGrpSpPr>
        <p:grpSpPr>
          <a:xfrm>
            <a:off x="337247" y="4582926"/>
            <a:ext cx="432168" cy="464760"/>
            <a:chOff x="-9142413" y="13503275"/>
            <a:chExt cx="3641725" cy="3916363"/>
          </a:xfrm>
          <a:solidFill>
            <a:srgbClr val="C00000"/>
          </a:solidFill>
        </p:grpSpPr>
        <p:sp>
          <p:nvSpPr>
            <p:cNvPr id="154" name="Freeform 881">
              <a:extLst>
                <a:ext uri="{FF2B5EF4-FFF2-40B4-BE49-F238E27FC236}">
                  <a16:creationId xmlns:a16="http://schemas.microsoft.com/office/drawing/2014/main" id="{502C743C-CD07-2944-B02C-7050CCCBF6BD}"/>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5" name="Freeform 882">
              <a:extLst>
                <a:ext uri="{FF2B5EF4-FFF2-40B4-BE49-F238E27FC236}">
                  <a16:creationId xmlns:a16="http://schemas.microsoft.com/office/drawing/2014/main" id="{6AC9577F-80E7-A845-8ACB-07148CE5EEBC}"/>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6" name="Freeform 883">
              <a:extLst>
                <a:ext uri="{FF2B5EF4-FFF2-40B4-BE49-F238E27FC236}">
                  <a16:creationId xmlns:a16="http://schemas.microsoft.com/office/drawing/2014/main" id="{72FB2A9F-7F64-0844-8230-875E42C9597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7" name="Freeform 884">
              <a:extLst>
                <a:ext uri="{FF2B5EF4-FFF2-40B4-BE49-F238E27FC236}">
                  <a16:creationId xmlns:a16="http://schemas.microsoft.com/office/drawing/2014/main" id="{98E5C7B2-C57E-A746-8629-065394D9440F}"/>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8" name="Freeform 885">
              <a:extLst>
                <a:ext uri="{FF2B5EF4-FFF2-40B4-BE49-F238E27FC236}">
                  <a16:creationId xmlns:a16="http://schemas.microsoft.com/office/drawing/2014/main" id="{DFBEDE85-7444-0144-BBF5-F2EC641BB0E8}"/>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9" name="Freeform 886">
              <a:extLst>
                <a:ext uri="{FF2B5EF4-FFF2-40B4-BE49-F238E27FC236}">
                  <a16:creationId xmlns:a16="http://schemas.microsoft.com/office/drawing/2014/main" id="{294F0D31-0802-864F-BFE1-4D076DDB138B}"/>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0" name="Freeform 887">
              <a:extLst>
                <a:ext uri="{FF2B5EF4-FFF2-40B4-BE49-F238E27FC236}">
                  <a16:creationId xmlns:a16="http://schemas.microsoft.com/office/drawing/2014/main" id="{4A3E90E8-2DB7-FD40-A013-BA35814A713F}"/>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1" name="Freeform 888">
              <a:extLst>
                <a:ext uri="{FF2B5EF4-FFF2-40B4-BE49-F238E27FC236}">
                  <a16:creationId xmlns:a16="http://schemas.microsoft.com/office/drawing/2014/main" id="{5EEFFAEF-5D70-404F-AAE9-9EFFB46CC4F4}"/>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2" name="Freeform 889">
              <a:extLst>
                <a:ext uri="{FF2B5EF4-FFF2-40B4-BE49-F238E27FC236}">
                  <a16:creationId xmlns:a16="http://schemas.microsoft.com/office/drawing/2014/main" id="{A770540F-1495-AC45-960B-0D9EBC9345A7}"/>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3" name="Freeform 890">
              <a:extLst>
                <a:ext uri="{FF2B5EF4-FFF2-40B4-BE49-F238E27FC236}">
                  <a16:creationId xmlns:a16="http://schemas.microsoft.com/office/drawing/2014/main" id="{2227D8DF-A711-7549-947B-010677572DAE}"/>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164" name="Group 163">
            <a:extLst>
              <a:ext uri="{FF2B5EF4-FFF2-40B4-BE49-F238E27FC236}">
                <a16:creationId xmlns:a16="http://schemas.microsoft.com/office/drawing/2014/main" id="{10F3067F-DA6B-464A-A36D-A8F4B77FB033}"/>
              </a:ext>
            </a:extLst>
          </p:cNvPr>
          <p:cNvGrpSpPr/>
          <p:nvPr/>
        </p:nvGrpSpPr>
        <p:grpSpPr>
          <a:xfrm>
            <a:off x="325902" y="3864274"/>
            <a:ext cx="415401" cy="399765"/>
            <a:chOff x="-8374063" y="-15235238"/>
            <a:chExt cx="3500438" cy="3368675"/>
          </a:xfrm>
          <a:solidFill>
            <a:srgbClr val="92D050"/>
          </a:solidFill>
        </p:grpSpPr>
        <p:sp>
          <p:nvSpPr>
            <p:cNvPr id="165" name="Freeform 1029">
              <a:extLst>
                <a:ext uri="{FF2B5EF4-FFF2-40B4-BE49-F238E27FC236}">
                  <a16:creationId xmlns:a16="http://schemas.microsoft.com/office/drawing/2014/main" id="{DD9954F0-D8BB-584A-B6C7-9B6A0CE34161}"/>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6" name="Freeform 1030">
              <a:extLst>
                <a:ext uri="{FF2B5EF4-FFF2-40B4-BE49-F238E27FC236}">
                  <a16:creationId xmlns:a16="http://schemas.microsoft.com/office/drawing/2014/main" id="{6CCD6084-4064-204A-BA6F-A339CBAF1075}"/>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7" name="Freeform 1031">
              <a:extLst>
                <a:ext uri="{FF2B5EF4-FFF2-40B4-BE49-F238E27FC236}">
                  <a16:creationId xmlns:a16="http://schemas.microsoft.com/office/drawing/2014/main" id="{0819C0BF-6AA3-CF48-8D0A-0A906744A052}"/>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8" name="Freeform 1032">
              <a:extLst>
                <a:ext uri="{FF2B5EF4-FFF2-40B4-BE49-F238E27FC236}">
                  <a16:creationId xmlns:a16="http://schemas.microsoft.com/office/drawing/2014/main" id="{F97A40D3-EC74-1B48-82B7-F554D0D9C4E3}"/>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w="9525">
              <a:solidFill>
                <a:srgbClr val="92D05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69" name="TextBox 168">
            <a:extLst>
              <a:ext uri="{FF2B5EF4-FFF2-40B4-BE49-F238E27FC236}">
                <a16:creationId xmlns:a16="http://schemas.microsoft.com/office/drawing/2014/main" id="{73C528C9-FF9E-9C4D-B74E-8CE2A0C8E5A1}"/>
              </a:ext>
            </a:extLst>
          </p:cNvPr>
          <p:cNvSpPr txBox="1"/>
          <p:nvPr/>
        </p:nvSpPr>
        <p:spPr>
          <a:xfrm>
            <a:off x="103675" y="432334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Users</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1" name="Freeform 55">
            <a:extLst>
              <a:ext uri="{FF2B5EF4-FFF2-40B4-BE49-F238E27FC236}">
                <a16:creationId xmlns:a16="http://schemas.microsoft.com/office/drawing/2014/main" id="{590E757E-8E73-B045-9C1C-BAE5EE365F9C}"/>
              </a:ext>
            </a:extLst>
          </p:cNvPr>
          <p:cNvSpPr>
            <a:spLocks/>
          </p:cNvSpPr>
          <p:nvPr/>
        </p:nvSpPr>
        <p:spPr bwMode="auto">
          <a:xfrm>
            <a:off x="730408" y="3368659"/>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2" name="Freeform 56">
            <a:extLst>
              <a:ext uri="{FF2B5EF4-FFF2-40B4-BE49-F238E27FC236}">
                <a16:creationId xmlns:a16="http://schemas.microsoft.com/office/drawing/2014/main" id="{EAC0FAD4-85FA-2649-AF24-87BB8008A701}"/>
              </a:ext>
            </a:extLst>
          </p:cNvPr>
          <p:cNvSpPr>
            <a:spLocks/>
          </p:cNvSpPr>
          <p:nvPr/>
        </p:nvSpPr>
        <p:spPr bwMode="auto">
          <a:xfrm>
            <a:off x="328771" y="3368659"/>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3" name="Freeform 57">
            <a:extLst>
              <a:ext uri="{FF2B5EF4-FFF2-40B4-BE49-F238E27FC236}">
                <a16:creationId xmlns:a16="http://schemas.microsoft.com/office/drawing/2014/main" id="{7E542380-AF74-8844-B502-E33FC0E4DCB1}"/>
              </a:ext>
            </a:extLst>
          </p:cNvPr>
          <p:cNvSpPr>
            <a:spLocks noEditPoints="1"/>
          </p:cNvSpPr>
          <p:nvPr/>
        </p:nvSpPr>
        <p:spPr bwMode="auto">
          <a:xfrm>
            <a:off x="552608" y="3335322"/>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4" name="Freeform 58">
            <a:extLst>
              <a:ext uri="{FF2B5EF4-FFF2-40B4-BE49-F238E27FC236}">
                <a16:creationId xmlns:a16="http://schemas.microsoft.com/office/drawing/2014/main" id="{A442352F-5922-8B43-87B5-4D3E2661608F}"/>
              </a:ext>
            </a:extLst>
          </p:cNvPr>
          <p:cNvSpPr>
            <a:spLocks noEditPoints="1"/>
          </p:cNvSpPr>
          <p:nvPr/>
        </p:nvSpPr>
        <p:spPr bwMode="auto">
          <a:xfrm>
            <a:off x="412908" y="3335322"/>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5" name="Freeform 59">
            <a:extLst>
              <a:ext uri="{FF2B5EF4-FFF2-40B4-BE49-F238E27FC236}">
                <a16:creationId xmlns:a16="http://schemas.microsoft.com/office/drawing/2014/main" id="{3C0A1ACC-FDBB-D549-B7D2-69C03EB4E360}"/>
              </a:ext>
            </a:extLst>
          </p:cNvPr>
          <p:cNvSpPr>
            <a:spLocks noEditPoints="1"/>
          </p:cNvSpPr>
          <p:nvPr/>
        </p:nvSpPr>
        <p:spPr bwMode="auto">
          <a:xfrm>
            <a:off x="373221" y="3278172"/>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6" name="Freeform 60">
            <a:extLst>
              <a:ext uri="{FF2B5EF4-FFF2-40B4-BE49-F238E27FC236}">
                <a16:creationId xmlns:a16="http://schemas.microsoft.com/office/drawing/2014/main" id="{4C201E59-8058-CF43-8C1F-6E00B9201447}"/>
              </a:ext>
            </a:extLst>
          </p:cNvPr>
          <p:cNvSpPr>
            <a:spLocks noEditPoints="1"/>
          </p:cNvSpPr>
          <p:nvPr/>
        </p:nvSpPr>
        <p:spPr bwMode="auto">
          <a:xfrm>
            <a:off x="400208" y="3467084"/>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87" name="TextBox 186">
            <a:extLst>
              <a:ext uri="{FF2B5EF4-FFF2-40B4-BE49-F238E27FC236}">
                <a16:creationId xmlns:a16="http://schemas.microsoft.com/office/drawing/2014/main" id="{34F61587-269A-D74B-8A67-580669540DF4}"/>
              </a:ext>
            </a:extLst>
          </p:cNvPr>
          <p:cNvSpPr txBox="1"/>
          <p:nvPr/>
        </p:nvSpPr>
        <p:spPr>
          <a:xfrm>
            <a:off x="120754" y="5097167"/>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Attacker</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8" name="TextBox 187">
            <a:extLst>
              <a:ext uri="{FF2B5EF4-FFF2-40B4-BE49-F238E27FC236}">
                <a16:creationId xmlns:a16="http://schemas.microsoft.com/office/drawing/2014/main" id="{94B7CB98-C331-C94F-BD2E-3092885287B0}"/>
              </a:ext>
            </a:extLst>
          </p:cNvPr>
          <p:cNvSpPr txBox="1"/>
          <p:nvPr/>
        </p:nvSpPr>
        <p:spPr>
          <a:xfrm>
            <a:off x="113014" y="3653266"/>
            <a:ext cx="863708"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a:ln>
                  <a:noFill/>
                </a:ln>
                <a:solidFill>
                  <a:srgbClr val="373737"/>
                </a:solidFill>
                <a:effectLst/>
                <a:uLnTx/>
                <a:uFillTx/>
                <a:latin typeface="Arial"/>
                <a:ea typeface="+mn-ea"/>
                <a:cs typeface="+mn-cs"/>
              </a:rPr>
              <a:t>Bot</a:t>
            </a:r>
          </a:p>
          <a:p>
            <a:pPr marL="0" marR="0" lvl="0" indent="0" algn="ctr" defTabSz="914400" rtl="0" eaLnBrk="1" fontAlgn="auto" latinLnBrk="0" hangingPunct="1">
              <a:lnSpc>
                <a:spcPct val="90000"/>
              </a:lnSpc>
              <a:spcBef>
                <a:spcPts val="200"/>
              </a:spcBef>
              <a:spcAft>
                <a:spcPts val="200"/>
              </a:spcAft>
              <a:buClrTx/>
              <a:buSzTx/>
              <a:buFontTx/>
              <a:buNone/>
              <a:tabLst/>
              <a:defRPr/>
            </a:pPr>
            <a:endParaRPr kumimoji="0" lang="en-US" sz="900" b="0" i="0" u="none" strike="noStrike" kern="100" cap="none" spc="0" normalizeH="0" baseline="0" noProof="0">
              <a:ln>
                <a:noFill/>
              </a:ln>
              <a:solidFill>
                <a:srgbClr val="373737"/>
              </a:solidFill>
              <a:effectLst/>
              <a:uLnTx/>
              <a:uFillTx/>
              <a:latin typeface="Arial"/>
              <a:ea typeface="+mn-ea"/>
              <a:cs typeface="+mn-cs"/>
            </a:endParaRPr>
          </a:p>
        </p:txBody>
      </p:sp>
      <p:sp>
        <p:nvSpPr>
          <p:cNvPr id="189" name="Line 46">
            <a:extLst>
              <a:ext uri="{FF2B5EF4-FFF2-40B4-BE49-F238E27FC236}">
                <a16:creationId xmlns:a16="http://schemas.microsoft.com/office/drawing/2014/main" id="{8DC61B9A-6EAD-754C-BDDE-0FF2D55E8C7B}"/>
              </a:ext>
            </a:extLst>
          </p:cNvPr>
          <p:cNvSpPr>
            <a:spLocks noChangeShapeType="1"/>
          </p:cNvSpPr>
          <p:nvPr/>
        </p:nvSpPr>
        <p:spPr bwMode="auto">
          <a:xfrm flipH="1">
            <a:off x="900440" y="472732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0" name="Line 46">
            <a:extLst>
              <a:ext uri="{FF2B5EF4-FFF2-40B4-BE49-F238E27FC236}">
                <a16:creationId xmlns:a16="http://schemas.microsoft.com/office/drawing/2014/main" id="{3291A67D-D066-2649-8957-A5438FC79218}"/>
              </a:ext>
            </a:extLst>
          </p:cNvPr>
          <p:cNvSpPr>
            <a:spLocks noChangeShapeType="1"/>
          </p:cNvSpPr>
          <p:nvPr/>
        </p:nvSpPr>
        <p:spPr bwMode="auto">
          <a:xfrm flipH="1">
            <a:off x="900440" y="3467084"/>
            <a:ext cx="1475266"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1" name="Group 190">
            <a:extLst>
              <a:ext uri="{FF2B5EF4-FFF2-40B4-BE49-F238E27FC236}">
                <a16:creationId xmlns:a16="http://schemas.microsoft.com/office/drawing/2014/main" id="{CEA95444-3E9B-AE4A-866E-2EF91F311C48}"/>
              </a:ext>
            </a:extLst>
          </p:cNvPr>
          <p:cNvGrpSpPr/>
          <p:nvPr/>
        </p:nvGrpSpPr>
        <p:grpSpPr>
          <a:xfrm>
            <a:off x="2282290" y="4632084"/>
            <a:ext cx="190431" cy="190480"/>
            <a:chOff x="2033588" y="1128713"/>
            <a:chExt cx="161925" cy="161925"/>
          </a:xfrm>
        </p:grpSpPr>
        <p:sp>
          <p:nvSpPr>
            <p:cNvPr id="192" name="Freeform 5">
              <a:extLst>
                <a:ext uri="{FF2B5EF4-FFF2-40B4-BE49-F238E27FC236}">
                  <a16:creationId xmlns:a16="http://schemas.microsoft.com/office/drawing/2014/main" id="{5D57A69E-1CE1-3E48-BFB4-A8376F8F42AD}"/>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6">
              <a:extLst>
                <a:ext uri="{FF2B5EF4-FFF2-40B4-BE49-F238E27FC236}">
                  <a16:creationId xmlns:a16="http://schemas.microsoft.com/office/drawing/2014/main" id="{65ED72F2-B5DE-004F-9838-414394FF280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7">
              <a:extLst>
                <a:ext uri="{FF2B5EF4-FFF2-40B4-BE49-F238E27FC236}">
                  <a16:creationId xmlns:a16="http://schemas.microsoft.com/office/drawing/2014/main" id="{22DC1825-27CB-6249-A100-7CAB9A1FF283}"/>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8">
              <a:extLst>
                <a:ext uri="{FF2B5EF4-FFF2-40B4-BE49-F238E27FC236}">
                  <a16:creationId xmlns:a16="http://schemas.microsoft.com/office/drawing/2014/main" id="{8BDAD68C-A81C-C941-8050-414C4A585219}"/>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9">
              <a:extLst>
                <a:ext uri="{FF2B5EF4-FFF2-40B4-BE49-F238E27FC236}">
                  <a16:creationId xmlns:a16="http://schemas.microsoft.com/office/drawing/2014/main" id="{E102091D-8240-7146-AD68-CD5C9413394B}"/>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97" name="Group 196">
            <a:extLst>
              <a:ext uri="{FF2B5EF4-FFF2-40B4-BE49-F238E27FC236}">
                <a16:creationId xmlns:a16="http://schemas.microsoft.com/office/drawing/2014/main" id="{C0EDED4E-BC81-F74D-BB46-EF7A1B4B8EA6}"/>
              </a:ext>
            </a:extLst>
          </p:cNvPr>
          <p:cNvGrpSpPr/>
          <p:nvPr/>
        </p:nvGrpSpPr>
        <p:grpSpPr>
          <a:xfrm>
            <a:off x="2289532" y="3361695"/>
            <a:ext cx="190431" cy="190480"/>
            <a:chOff x="2033588" y="1128713"/>
            <a:chExt cx="161925" cy="161925"/>
          </a:xfrm>
        </p:grpSpPr>
        <p:sp>
          <p:nvSpPr>
            <p:cNvPr id="199" name="Freeform 5">
              <a:extLst>
                <a:ext uri="{FF2B5EF4-FFF2-40B4-BE49-F238E27FC236}">
                  <a16:creationId xmlns:a16="http://schemas.microsoft.com/office/drawing/2014/main" id="{424A5D9A-78F0-5445-A7F4-E9B3D7CA7679}"/>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6">
              <a:extLst>
                <a:ext uri="{FF2B5EF4-FFF2-40B4-BE49-F238E27FC236}">
                  <a16:creationId xmlns:a16="http://schemas.microsoft.com/office/drawing/2014/main" id="{5649B785-AA92-BB4E-9DBC-2246DBAC9458}"/>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7">
              <a:extLst>
                <a:ext uri="{FF2B5EF4-FFF2-40B4-BE49-F238E27FC236}">
                  <a16:creationId xmlns:a16="http://schemas.microsoft.com/office/drawing/2014/main" id="{101ECDF4-7315-7D4C-91EB-633C41903976}"/>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8">
              <a:extLst>
                <a:ext uri="{FF2B5EF4-FFF2-40B4-BE49-F238E27FC236}">
                  <a16:creationId xmlns:a16="http://schemas.microsoft.com/office/drawing/2014/main" id="{913385AF-69B1-0A4D-844E-463F402475C5}"/>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9">
              <a:extLst>
                <a:ext uri="{FF2B5EF4-FFF2-40B4-BE49-F238E27FC236}">
                  <a16:creationId xmlns:a16="http://schemas.microsoft.com/office/drawing/2014/main" id="{696963DE-1218-B44B-B8D9-D640ADF336A0}"/>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5" name="Freeform 36">
            <a:extLst>
              <a:ext uri="{FF2B5EF4-FFF2-40B4-BE49-F238E27FC236}">
                <a16:creationId xmlns:a16="http://schemas.microsoft.com/office/drawing/2014/main" id="{6728A778-21E3-8B45-AA97-CE12A68AC927}"/>
              </a:ext>
            </a:extLst>
          </p:cNvPr>
          <p:cNvSpPr>
            <a:spLocks noEditPoints="1"/>
          </p:cNvSpPr>
          <p:nvPr/>
        </p:nvSpPr>
        <p:spPr bwMode="auto">
          <a:xfrm>
            <a:off x="1660721" y="3936317"/>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1CA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Freeform 36">
            <a:extLst>
              <a:ext uri="{FF2B5EF4-FFF2-40B4-BE49-F238E27FC236}">
                <a16:creationId xmlns:a16="http://schemas.microsoft.com/office/drawing/2014/main" id="{89CD6E90-BBCB-924B-B376-36BBB98FC017}"/>
              </a:ext>
            </a:extLst>
          </p:cNvPr>
          <p:cNvSpPr>
            <a:spLocks noEditPoints="1"/>
          </p:cNvSpPr>
          <p:nvPr/>
        </p:nvSpPr>
        <p:spPr bwMode="auto">
          <a:xfrm>
            <a:off x="1660092" y="4565296"/>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Freeform 36">
            <a:extLst>
              <a:ext uri="{FF2B5EF4-FFF2-40B4-BE49-F238E27FC236}">
                <a16:creationId xmlns:a16="http://schemas.microsoft.com/office/drawing/2014/main" id="{FF7D42AA-A595-2942-8174-8228C328F12E}"/>
              </a:ext>
            </a:extLst>
          </p:cNvPr>
          <p:cNvSpPr>
            <a:spLocks noEditPoints="1"/>
          </p:cNvSpPr>
          <p:nvPr/>
        </p:nvSpPr>
        <p:spPr bwMode="auto">
          <a:xfrm>
            <a:off x="1664982" y="3307318"/>
            <a:ext cx="162898" cy="237797"/>
          </a:xfrm>
          <a:custGeom>
            <a:avLst/>
            <a:gdLst>
              <a:gd name="T0" fmla="*/ 155 w 171"/>
              <a:gd name="T1" fmla="*/ 96 h 228"/>
              <a:gd name="T2" fmla="*/ 155 w 171"/>
              <a:gd name="T3" fmla="*/ 66 h 228"/>
              <a:gd name="T4" fmla="*/ 89 w 171"/>
              <a:gd name="T5" fmla="*/ 0 h 228"/>
              <a:gd name="T6" fmla="*/ 82 w 171"/>
              <a:gd name="T7" fmla="*/ 0 h 228"/>
              <a:gd name="T8" fmla="*/ 16 w 171"/>
              <a:gd name="T9" fmla="*/ 66 h 228"/>
              <a:gd name="T10" fmla="*/ 16 w 171"/>
              <a:gd name="T11" fmla="*/ 96 h 228"/>
              <a:gd name="T12" fmla="*/ 0 w 171"/>
              <a:gd name="T13" fmla="*/ 112 h 228"/>
              <a:gd name="T14" fmla="*/ 0 w 171"/>
              <a:gd name="T15" fmla="*/ 212 h 228"/>
              <a:gd name="T16" fmla="*/ 17 w 171"/>
              <a:gd name="T17" fmla="*/ 228 h 228"/>
              <a:gd name="T18" fmla="*/ 155 w 171"/>
              <a:gd name="T19" fmla="*/ 228 h 228"/>
              <a:gd name="T20" fmla="*/ 171 w 171"/>
              <a:gd name="T21" fmla="*/ 212 h 228"/>
              <a:gd name="T22" fmla="*/ 171 w 171"/>
              <a:gd name="T23" fmla="*/ 112 h 228"/>
              <a:gd name="T24" fmla="*/ 155 w 171"/>
              <a:gd name="T25" fmla="*/ 96 h 228"/>
              <a:gd name="T26" fmla="*/ 131 w 171"/>
              <a:gd name="T27" fmla="*/ 96 h 228"/>
              <a:gd name="T28" fmla="*/ 41 w 171"/>
              <a:gd name="T29" fmla="*/ 96 h 228"/>
              <a:gd name="T30" fmla="*/ 41 w 171"/>
              <a:gd name="T31" fmla="*/ 66 h 228"/>
              <a:gd name="T32" fmla="*/ 82 w 171"/>
              <a:gd name="T33" fmla="*/ 25 h 228"/>
              <a:gd name="T34" fmla="*/ 89 w 171"/>
              <a:gd name="T35" fmla="*/ 25 h 228"/>
              <a:gd name="T36" fmla="*/ 131 w 171"/>
              <a:gd name="T37" fmla="*/ 66 h 228"/>
              <a:gd name="T38" fmla="*/ 131 w 171"/>
              <a:gd name="T39"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228">
                <a:moveTo>
                  <a:pt x="155" y="96"/>
                </a:moveTo>
                <a:cubicBezTo>
                  <a:pt x="155" y="66"/>
                  <a:pt x="155" y="66"/>
                  <a:pt x="155" y="66"/>
                </a:cubicBezTo>
                <a:cubicBezTo>
                  <a:pt x="155" y="30"/>
                  <a:pt x="126" y="0"/>
                  <a:pt x="89" y="0"/>
                </a:cubicBezTo>
                <a:cubicBezTo>
                  <a:pt x="82" y="0"/>
                  <a:pt x="82" y="0"/>
                  <a:pt x="82" y="0"/>
                </a:cubicBezTo>
                <a:cubicBezTo>
                  <a:pt x="45" y="0"/>
                  <a:pt x="16" y="30"/>
                  <a:pt x="16" y="66"/>
                </a:cubicBezTo>
                <a:cubicBezTo>
                  <a:pt x="16" y="96"/>
                  <a:pt x="16" y="96"/>
                  <a:pt x="16" y="96"/>
                </a:cubicBezTo>
                <a:cubicBezTo>
                  <a:pt x="7" y="96"/>
                  <a:pt x="0" y="103"/>
                  <a:pt x="0" y="112"/>
                </a:cubicBezTo>
                <a:cubicBezTo>
                  <a:pt x="0" y="212"/>
                  <a:pt x="0" y="212"/>
                  <a:pt x="0" y="212"/>
                </a:cubicBezTo>
                <a:cubicBezTo>
                  <a:pt x="0" y="221"/>
                  <a:pt x="7" y="228"/>
                  <a:pt x="17" y="228"/>
                </a:cubicBezTo>
                <a:cubicBezTo>
                  <a:pt x="155" y="228"/>
                  <a:pt x="155" y="228"/>
                  <a:pt x="155" y="228"/>
                </a:cubicBezTo>
                <a:cubicBezTo>
                  <a:pt x="164" y="228"/>
                  <a:pt x="171" y="221"/>
                  <a:pt x="171" y="212"/>
                </a:cubicBezTo>
                <a:cubicBezTo>
                  <a:pt x="171" y="112"/>
                  <a:pt x="171" y="112"/>
                  <a:pt x="171" y="112"/>
                </a:cubicBezTo>
                <a:cubicBezTo>
                  <a:pt x="171" y="103"/>
                  <a:pt x="164" y="96"/>
                  <a:pt x="155" y="96"/>
                </a:cubicBezTo>
                <a:close/>
                <a:moveTo>
                  <a:pt x="131" y="96"/>
                </a:moveTo>
                <a:cubicBezTo>
                  <a:pt x="41" y="96"/>
                  <a:pt x="41" y="96"/>
                  <a:pt x="41" y="96"/>
                </a:cubicBezTo>
                <a:cubicBezTo>
                  <a:pt x="41" y="66"/>
                  <a:pt x="41" y="66"/>
                  <a:pt x="41" y="66"/>
                </a:cubicBezTo>
                <a:cubicBezTo>
                  <a:pt x="41" y="43"/>
                  <a:pt x="59" y="25"/>
                  <a:pt x="82" y="25"/>
                </a:cubicBezTo>
                <a:cubicBezTo>
                  <a:pt x="89" y="25"/>
                  <a:pt x="89" y="25"/>
                  <a:pt x="89" y="25"/>
                </a:cubicBezTo>
                <a:cubicBezTo>
                  <a:pt x="112" y="25"/>
                  <a:pt x="131" y="43"/>
                  <a:pt x="131" y="66"/>
                </a:cubicBezTo>
                <a:lnTo>
                  <a:pt x="131" y="9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ECC194AD-6D17-DC48-BDF4-227883744B3F}"/>
              </a:ext>
            </a:extLst>
          </p:cNvPr>
          <p:cNvSpPr/>
          <p:nvPr/>
        </p:nvSpPr>
        <p:spPr>
          <a:xfrm>
            <a:off x="9036019" y="282926"/>
            <a:ext cx="9444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A6B86"/>
                </a:solidFill>
                <a:effectLst/>
                <a:uLnTx/>
                <a:uFillTx/>
                <a:latin typeface="Arial"/>
                <a:ea typeface="+mn-ea"/>
                <a:cs typeface="+mn-cs"/>
              </a:rPr>
              <a:t>Data Center</a:t>
            </a:r>
          </a:p>
        </p:txBody>
      </p:sp>
      <p:sp>
        <p:nvSpPr>
          <p:cNvPr id="217" name="Line 46">
            <a:extLst>
              <a:ext uri="{FF2B5EF4-FFF2-40B4-BE49-F238E27FC236}">
                <a16:creationId xmlns:a16="http://schemas.microsoft.com/office/drawing/2014/main" id="{02CFE08B-23BA-8D4D-BA3E-D6862BFA84EF}"/>
              </a:ext>
            </a:extLst>
          </p:cNvPr>
          <p:cNvSpPr>
            <a:spLocks noChangeShapeType="1"/>
          </p:cNvSpPr>
          <p:nvPr/>
        </p:nvSpPr>
        <p:spPr bwMode="auto">
          <a:xfrm flipH="1">
            <a:off x="7904610" y="5420921"/>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8" name="Line 46">
            <a:extLst>
              <a:ext uri="{FF2B5EF4-FFF2-40B4-BE49-F238E27FC236}">
                <a16:creationId xmlns:a16="http://schemas.microsoft.com/office/drawing/2014/main" id="{67899EE8-8557-C24A-B196-9E54916F4EA3}"/>
              </a:ext>
            </a:extLst>
          </p:cNvPr>
          <p:cNvSpPr>
            <a:spLocks noChangeShapeType="1"/>
          </p:cNvSpPr>
          <p:nvPr/>
        </p:nvSpPr>
        <p:spPr bwMode="auto">
          <a:xfrm flipH="1">
            <a:off x="7904610" y="957737"/>
            <a:ext cx="12087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9" name="Group 218">
            <a:extLst>
              <a:ext uri="{FF2B5EF4-FFF2-40B4-BE49-F238E27FC236}">
                <a16:creationId xmlns:a16="http://schemas.microsoft.com/office/drawing/2014/main" id="{9EC2915B-D313-BB41-BD58-3B8A4D07FA79}"/>
              </a:ext>
            </a:extLst>
          </p:cNvPr>
          <p:cNvGrpSpPr/>
          <p:nvPr/>
        </p:nvGrpSpPr>
        <p:grpSpPr>
          <a:xfrm>
            <a:off x="10273188" y="2401750"/>
            <a:ext cx="351458" cy="351458"/>
            <a:chOff x="25441275" y="-5059363"/>
            <a:chExt cx="3368675" cy="3368675"/>
          </a:xfrm>
          <a:solidFill>
            <a:srgbClr val="000000"/>
          </a:solidFill>
        </p:grpSpPr>
        <p:sp>
          <p:nvSpPr>
            <p:cNvPr id="220" name="Freeform 877">
              <a:extLst>
                <a:ext uri="{FF2B5EF4-FFF2-40B4-BE49-F238E27FC236}">
                  <a16:creationId xmlns:a16="http://schemas.microsoft.com/office/drawing/2014/main" id="{2C445C81-B865-1647-9E44-E9744718D877}"/>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1" name="Freeform 878">
              <a:extLst>
                <a:ext uri="{FF2B5EF4-FFF2-40B4-BE49-F238E27FC236}">
                  <a16:creationId xmlns:a16="http://schemas.microsoft.com/office/drawing/2014/main" id="{2A8B103F-2460-324C-9BB0-96B6E191E3E1}"/>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2" name="Freeform 879">
              <a:extLst>
                <a:ext uri="{FF2B5EF4-FFF2-40B4-BE49-F238E27FC236}">
                  <a16:creationId xmlns:a16="http://schemas.microsoft.com/office/drawing/2014/main" id="{8D1C0BEF-A449-8849-AAF3-A299D5415CCB}"/>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23" name="Freeform 880">
              <a:extLst>
                <a:ext uri="{FF2B5EF4-FFF2-40B4-BE49-F238E27FC236}">
                  <a16:creationId xmlns:a16="http://schemas.microsoft.com/office/drawing/2014/main" id="{292719EC-1888-E84D-9DE5-664D5EACA90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50" name="Line 46">
            <a:extLst>
              <a:ext uri="{FF2B5EF4-FFF2-40B4-BE49-F238E27FC236}">
                <a16:creationId xmlns:a16="http://schemas.microsoft.com/office/drawing/2014/main" id="{F9B4C6CA-07D4-7B45-B8F8-9EF1B3E86120}"/>
              </a:ext>
            </a:extLst>
          </p:cNvPr>
          <p:cNvSpPr>
            <a:spLocks noChangeShapeType="1"/>
          </p:cNvSpPr>
          <p:nvPr/>
        </p:nvSpPr>
        <p:spPr bwMode="auto">
          <a:xfrm>
            <a:off x="10004426" y="2569387"/>
            <a:ext cx="264990"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Line 46">
            <a:extLst>
              <a:ext uri="{FF2B5EF4-FFF2-40B4-BE49-F238E27FC236}">
                <a16:creationId xmlns:a16="http://schemas.microsoft.com/office/drawing/2014/main" id="{31534DE1-077D-3141-8F9E-D486CAEC47A5}"/>
              </a:ext>
            </a:extLst>
          </p:cNvPr>
          <p:cNvSpPr>
            <a:spLocks noChangeShapeType="1"/>
          </p:cNvSpPr>
          <p:nvPr/>
        </p:nvSpPr>
        <p:spPr bwMode="auto">
          <a:xfrm>
            <a:off x="10004424" y="303174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0" name="Line 46">
            <a:extLst>
              <a:ext uri="{FF2B5EF4-FFF2-40B4-BE49-F238E27FC236}">
                <a16:creationId xmlns:a16="http://schemas.microsoft.com/office/drawing/2014/main" id="{048E2C16-9942-C640-B6A5-C1AD74B88C26}"/>
              </a:ext>
            </a:extLst>
          </p:cNvPr>
          <p:cNvSpPr>
            <a:spLocks noChangeShapeType="1"/>
          </p:cNvSpPr>
          <p:nvPr/>
        </p:nvSpPr>
        <p:spPr bwMode="auto">
          <a:xfrm flipH="1">
            <a:off x="10004425" y="256938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4" name="Line 46">
            <a:extLst>
              <a:ext uri="{FF2B5EF4-FFF2-40B4-BE49-F238E27FC236}">
                <a16:creationId xmlns:a16="http://schemas.microsoft.com/office/drawing/2014/main" id="{806EFA88-10D9-4C41-B372-B23C80BBC479}"/>
              </a:ext>
            </a:extLst>
          </p:cNvPr>
          <p:cNvSpPr>
            <a:spLocks noChangeShapeType="1"/>
          </p:cNvSpPr>
          <p:nvPr/>
        </p:nvSpPr>
        <p:spPr bwMode="auto">
          <a:xfrm>
            <a:off x="9722150" y="277192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0" name="Rectangle 389">
            <a:extLst>
              <a:ext uri="{FF2B5EF4-FFF2-40B4-BE49-F238E27FC236}">
                <a16:creationId xmlns:a16="http://schemas.microsoft.com/office/drawing/2014/main" id="{9ECC140F-FE1F-CC45-8203-4BE822B99C5A}"/>
              </a:ext>
            </a:extLst>
          </p:cNvPr>
          <p:cNvSpPr/>
          <p:nvPr/>
        </p:nvSpPr>
        <p:spPr>
          <a:xfrm>
            <a:off x="9113369" y="3751392"/>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91" name="Rectangle 390">
            <a:extLst>
              <a:ext uri="{FF2B5EF4-FFF2-40B4-BE49-F238E27FC236}">
                <a16:creationId xmlns:a16="http://schemas.microsoft.com/office/drawing/2014/main" id="{257D1D75-8B0F-AD4E-A31E-AB00003D086A}"/>
              </a:ext>
            </a:extLst>
          </p:cNvPr>
          <p:cNvSpPr/>
          <p:nvPr/>
        </p:nvSpPr>
        <p:spPr>
          <a:xfrm>
            <a:off x="8725252" y="3482513"/>
            <a:ext cx="2213837"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434" name="Line 46">
            <a:extLst>
              <a:ext uri="{FF2B5EF4-FFF2-40B4-BE49-F238E27FC236}">
                <a16:creationId xmlns:a16="http://schemas.microsoft.com/office/drawing/2014/main" id="{01406FC0-65F3-4F4B-BED4-7134D800E6E0}"/>
              </a:ext>
            </a:extLst>
          </p:cNvPr>
          <p:cNvSpPr>
            <a:spLocks noChangeShapeType="1"/>
          </p:cNvSpPr>
          <p:nvPr/>
        </p:nvSpPr>
        <p:spPr bwMode="auto">
          <a:xfrm>
            <a:off x="10004424" y="4343482"/>
            <a:ext cx="257958"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5" name="Line 46">
            <a:extLst>
              <a:ext uri="{FF2B5EF4-FFF2-40B4-BE49-F238E27FC236}">
                <a16:creationId xmlns:a16="http://schemas.microsoft.com/office/drawing/2014/main" id="{B35FBA57-5A4E-EC46-850F-6E521F9C4F67}"/>
              </a:ext>
            </a:extLst>
          </p:cNvPr>
          <p:cNvSpPr>
            <a:spLocks noChangeShapeType="1"/>
          </p:cNvSpPr>
          <p:nvPr/>
        </p:nvSpPr>
        <p:spPr bwMode="auto">
          <a:xfrm flipH="1">
            <a:off x="10004425" y="3881127"/>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6" name="Line 46">
            <a:extLst>
              <a:ext uri="{FF2B5EF4-FFF2-40B4-BE49-F238E27FC236}">
                <a16:creationId xmlns:a16="http://schemas.microsoft.com/office/drawing/2014/main" id="{9949BF1C-6D83-FD42-B707-C4DB23983DEB}"/>
              </a:ext>
            </a:extLst>
          </p:cNvPr>
          <p:cNvSpPr>
            <a:spLocks noChangeShapeType="1"/>
          </p:cNvSpPr>
          <p:nvPr/>
        </p:nvSpPr>
        <p:spPr bwMode="auto">
          <a:xfrm>
            <a:off x="9716855" y="4080163"/>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5" name="Rectangle 484">
            <a:extLst>
              <a:ext uri="{FF2B5EF4-FFF2-40B4-BE49-F238E27FC236}">
                <a16:creationId xmlns:a16="http://schemas.microsoft.com/office/drawing/2014/main" id="{D7F8CDF6-1983-FD43-8687-A20C5F983EDC}"/>
              </a:ext>
            </a:extLst>
          </p:cNvPr>
          <p:cNvSpPr/>
          <p:nvPr/>
        </p:nvSpPr>
        <p:spPr>
          <a:xfrm>
            <a:off x="9114728" y="5084175"/>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486" name="Rectangle 485">
            <a:extLst>
              <a:ext uri="{FF2B5EF4-FFF2-40B4-BE49-F238E27FC236}">
                <a16:creationId xmlns:a16="http://schemas.microsoft.com/office/drawing/2014/main" id="{88D4385A-AC24-DE40-AA36-A88C34B98BE8}"/>
              </a:ext>
            </a:extLst>
          </p:cNvPr>
          <p:cNvSpPr/>
          <p:nvPr/>
        </p:nvSpPr>
        <p:spPr>
          <a:xfrm>
            <a:off x="8722107" y="4815296"/>
            <a:ext cx="2217819" cy="1221083"/>
          </a:xfrm>
          <a:prstGeom prst="rect">
            <a:avLst/>
          </a:prstGeom>
          <a:noFill/>
          <a:ln w="12700" cap="flat" cmpd="sng" algn="ctr">
            <a:solidFill>
              <a:srgbClr val="EF8B1C"/>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w="0"/>
              <a:solidFill>
                <a:srgbClr val="1D8900"/>
              </a:solidFill>
              <a:effectLst/>
              <a:uLnTx/>
              <a:uFillTx/>
              <a:latin typeface="Arial" panose="020B0604020202020204"/>
              <a:ea typeface="+mn-ea"/>
              <a:cs typeface="+mn-cs"/>
            </a:endParaRPr>
          </a:p>
        </p:txBody>
      </p:sp>
      <p:sp>
        <p:nvSpPr>
          <p:cNvPr id="530" name="Line 46">
            <a:extLst>
              <a:ext uri="{FF2B5EF4-FFF2-40B4-BE49-F238E27FC236}">
                <a16:creationId xmlns:a16="http://schemas.microsoft.com/office/drawing/2014/main" id="{A8576B00-6B4B-834E-9B9E-9F8FDD5FC234}"/>
              </a:ext>
            </a:extLst>
          </p:cNvPr>
          <p:cNvSpPr>
            <a:spLocks noChangeShapeType="1"/>
          </p:cNvSpPr>
          <p:nvPr/>
        </p:nvSpPr>
        <p:spPr bwMode="auto">
          <a:xfrm flipH="1">
            <a:off x="10005784" y="5213910"/>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1" name="Line 46">
            <a:extLst>
              <a:ext uri="{FF2B5EF4-FFF2-40B4-BE49-F238E27FC236}">
                <a16:creationId xmlns:a16="http://schemas.microsoft.com/office/drawing/2014/main" id="{E5B8D8E7-8475-D145-BEF4-C7D9D3E4EDE7}"/>
              </a:ext>
            </a:extLst>
          </p:cNvPr>
          <p:cNvSpPr>
            <a:spLocks noChangeShapeType="1"/>
          </p:cNvSpPr>
          <p:nvPr/>
        </p:nvSpPr>
        <p:spPr bwMode="auto">
          <a:xfrm>
            <a:off x="9723508" y="5420921"/>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7" name="Line 46">
            <a:extLst>
              <a:ext uri="{FF2B5EF4-FFF2-40B4-BE49-F238E27FC236}">
                <a16:creationId xmlns:a16="http://schemas.microsoft.com/office/drawing/2014/main" id="{36E62B2C-CC0B-6049-868B-3A8F07FD56EA}"/>
              </a:ext>
            </a:extLst>
          </p:cNvPr>
          <p:cNvSpPr>
            <a:spLocks noChangeShapeType="1"/>
          </p:cNvSpPr>
          <p:nvPr/>
        </p:nvSpPr>
        <p:spPr bwMode="auto">
          <a:xfrm>
            <a:off x="10002605" y="386951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3" name="Line 46">
            <a:extLst>
              <a:ext uri="{FF2B5EF4-FFF2-40B4-BE49-F238E27FC236}">
                <a16:creationId xmlns:a16="http://schemas.microsoft.com/office/drawing/2014/main" id="{AA184582-2041-FD44-BEFA-FCB03B2899A5}"/>
              </a:ext>
            </a:extLst>
          </p:cNvPr>
          <p:cNvSpPr>
            <a:spLocks noChangeShapeType="1"/>
          </p:cNvSpPr>
          <p:nvPr/>
        </p:nvSpPr>
        <p:spPr bwMode="auto">
          <a:xfrm>
            <a:off x="10009639" y="5213910"/>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9" name="Line 46">
            <a:extLst>
              <a:ext uri="{FF2B5EF4-FFF2-40B4-BE49-F238E27FC236}">
                <a16:creationId xmlns:a16="http://schemas.microsoft.com/office/drawing/2014/main" id="{CD0B351B-5F6C-7342-8223-4B64C0F6D1F9}"/>
              </a:ext>
            </a:extLst>
          </p:cNvPr>
          <p:cNvSpPr>
            <a:spLocks noChangeShapeType="1"/>
          </p:cNvSpPr>
          <p:nvPr/>
        </p:nvSpPr>
        <p:spPr bwMode="auto">
          <a:xfrm>
            <a:off x="10002605" y="5689493"/>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B8EE54BE-BB87-D141-B102-634770EE366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2764747"/>
            <a:ext cx="533989" cy="533989"/>
          </a:xfrm>
          <a:prstGeom prst="rect">
            <a:avLst/>
          </a:prstGeom>
        </p:spPr>
      </p:pic>
      <p:sp>
        <p:nvSpPr>
          <p:cNvPr id="283" name="Rectangle 282">
            <a:extLst>
              <a:ext uri="{FF2B5EF4-FFF2-40B4-BE49-F238E27FC236}">
                <a16:creationId xmlns:a16="http://schemas.microsoft.com/office/drawing/2014/main" id="{56C7D94A-E457-4745-ABF6-98FAD81D4EA3}"/>
              </a:ext>
            </a:extLst>
          </p:cNvPr>
          <p:cNvSpPr/>
          <p:nvPr/>
        </p:nvSpPr>
        <p:spPr>
          <a:xfrm>
            <a:off x="9116296" y="530224"/>
            <a:ext cx="603487" cy="733181"/>
          </a:xfrm>
          <a:prstGeom prst="rect">
            <a:avLst/>
          </a:prstGeom>
          <a:solidFill>
            <a:schemeClr val="bg1">
              <a:lumMod val="95000"/>
              <a:alpha val="34000"/>
            </a:schemeClr>
          </a:solidFill>
          <a:ln w="1905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294" name="Line 46">
            <a:extLst>
              <a:ext uri="{FF2B5EF4-FFF2-40B4-BE49-F238E27FC236}">
                <a16:creationId xmlns:a16="http://schemas.microsoft.com/office/drawing/2014/main" id="{ECAB49AE-2478-214C-9A1C-4DCA710E113D}"/>
              </a:ext>
            </a:extLst>
          </p:cNvPr>
          <p:cNvSpPr>
            <a:spLocks noChangeShapeType="1"/>
          </p:cNvSpPr>
          <p:nvPr/>
        </p:nvSpPr>
        <p:spPr bwMode="auto">
          <a:xfrm flipH="1">
            <a:off x="10007352" y="659959"/>
            <a:ext cx="0" cy="458882"/>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7" name="Line 46">
            <a:extLst>
              <a:ext uri="{FF2B5EF4-FFF2-40B4-BE49-F238E27FC236}">
                <a16:creationId xmlns:a16="http://schemas.microsoft.com/office/drawing/2014/main" id="{B56B2985-7A0C-744C-9A80-7EFBD6F14F13}"/>
              </a:ext>
            </a:extLst>
          </p:cNvPr>
          <p:cNvSpPr>
            <a:spLocks noChangeShapeType="1"/>
          </p:cNvSpPr>
          <p:nvPr/>
        </p:nvSpPr>
        <p:spPr bwMode="auto">
          <a:xfrm>
            <a:off x="9725076" y="866970"/>
            <a:ext cx="282275"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98" name="Group 297">
            <a:extLst>
              <a:ext uri="{FF2B5EF4-FFF2-40B4-BE49-F238E27FC236}">
                <a16:creationId xmlns:a16="http://schemas.microsoft.com/office/drawing/2014/main" id="{8DC08FA3-C2E9-264C-96AB-B7C485FB7064}"/>
              </a:ext>
            </a:extLst>
          </p:cNvPr>
          <p:cNvGrpSpPr/>
          <p:nvPr/>
        </p:nvGrpSpPr>
        <p:grpSpPr>
          <a:xfrm>
            <a:off x="10272936" y="484230"/>
            <a:ext cx="351458" cy="351458"/>
            <a:chOff x="25441275" y="-5059363"/>
            <a:chExt cx="3368675" cy="3368675"/>
          </a:xfrm>
          <a:solidFill>
            <a:srgbClr val="000000"/>
          </a:solidFill>
        </p:grpSpPr>
        <p:sp>
          <p:nvSpPr>
            <p:cNvPr id="303" name="Freeform 877">
              <a:extLst>
                <a:ext uri="{FF2B5EF4-FFF2-40B4-BE49-F238E27FC236}">
                  <a16:creationId xmlns:a16="http://schemas.microsoft.com/office/drawing/2014/main" id="{B6C325B4-F14D-404D-9B08-7D48A4EE66F9}"/>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4" name="Freeform 878">
              <a:extLst>
                <a:ext uri="{FF2B5EF4-FFF2-40B4-BE49-F238E27FC236}">
                  <a16:creationId xmlns:a16="http://schemas.microsoft.com/office/drawing/2014/main" id="{0F6C0562-B92B-A842-A7A8-00ABA3AD245F}"/>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5" name="Freeform 879">
              <a:extLst>
                <a:ext uri="{FF2B5EF4-FFF2-40B4-BE49-F238E27FC236}">
                  <a16:creationId xmlns:a16="http://schemas.microsoft.com/office/drawing/2014/main" id="{0D322381-3954-1F42-8C9D-5CA290BA5B89}"/>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06" name="Freeform 880">
              <a:extLst>
                <a:ext uri="{FF2B5EF4-FFF2-40B4-BE49-F238E27FC236}">
                  <a16:creationId xmlns:a16="http://schemas.microsoft.com/office/drawing/2014/main" id="{A04FD252-FBC7-5A4D-A475-9DA0A1A75D82}"/>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07" name="Line 46">
            <a:extLst>
              <a:ext uri="{FF2B5EF4-FFF2-40B4-BE49-F238E27FC236}">
                <a16:creationId xmlns:a16="http://schemas.microsoft.com/office/drawing/2014/main" id="{3DB70642-2682-DB4B-A870-7C6F8B89015F}"/>
              </a:ext>
            </a:extLst>
          </p:cNvPr>
          <p:cNvSpPr>
            <a:spLocks noChangeShapeType="1"/>
          </p:cNvSpPr>
          <p:nvPr/>
        </p:nvSpPr>
        <p:spPr bwMode="auto">
          <a:xfrm>
            <a:off x="10011207" y="659959"/>
            <a:ext cx="252743"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3" name="Line 46">
            <a:extLst>
              <a:ext uri="{FF2B5EF4-FFF2-40B4-BE49-F238E27FC236}">
                <a16:creationId xmlns:a16="http://schemas.microsoft.com/office/drawing/2014/main" id="{8082AF27-A1C1-4D4D-8F7B-BFAE7435625D}"/>
              </a:ext>
            </a:extLst>
          </p:cNvPr>
          <p:cNvSpPr>
            <a:spLocks noChangeShapeType="1"/>
          </p:cNvSpPr>
          <p:nvPr/>
        </p:nvSpPr>
        <p:spPr bwMode="auto">
          <a:xfrm>
            <a:off x="10004173" y="1135542"/>
            <a:ext cx="259777" cy="0"/>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1" name="Rectangle 260">
            <a:extLst>
              <a:ext uri="{FF2B5EF4-FFF2-40B4-BE49-F238E27FC236}">
                <a16:creationId xmlns:a16="http://schemas.microsoft.com/office/drawing/2014/main" id="{2167BDC2-57C0-2A4C-9D97-C92C2DEB4B8F}"/>
              </a:ext>
            </a:extLst>
          </p:cNvPr>
          <p:cNvSpPr/>
          <p:nvPr/>
        </p:nvSpPr>
        <p:spPr>
          <a:xfrm>
            <a:off x="2375706" y="5275626"/>
            <a:ext cx="1339463" cy="449790"/>
          </a:xfrm>
          <a:prstGeom prst="rect">
            <a:avLst/>
          </a:prstGeom>
          <a:pattFill prst="pct5">
            <a:fgClr>
              <a:schemeClr val="tx1"/>
            </a:fgClr>
            <a:bgClr>
              <a:schemeClr val="bg1"/>
            </a:bgClr>
          </a:patt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73737"/>
              </a:solidFill>
              <a:effectLst/>
              <a:uLnTx/>
              <a:uFillTx/>
              <a:latin typeface="Arial Narrow"/>
              <a:ea typeface="+mn-ea"/>
              <a:cs typeface="+mn-cs"/>
            </a:endParaRPr>
          </a:p>
        </p:txBody>
      </p:sp>
      <p:sp>
        <p:nvSpPr>
          <p:cNvPr id="262" name="Rectangle 261">
            <a:extLst>
              <a:ext uri="{FF2B5EF4-FFF2-40B4-BE49-F238E27FC236}">
                <a16:creationId xmlns:a16="http://schemas.microsoft.com/office/drawing/2014/main" id="{7D565552-CFF6-A842-A413-9DEE2CA61A14}"/>
              </a:ext>
            </a:extLst>
          </p:cNvPr>
          <p:cNvSpPr/>
          <p:nvPr/>
        </p:nvSpPr>
        <p:spPr>
          <a:xfrm>
            <a:off x="2314720" y="5285569"/>
            <a:ext cx="1461433"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73737"/>
                </a:solidFill>
                <a:effectLst/>
                <a:uLnTx/>
                <a:uFillTx/>
                <a:latin typeface="Arial Narrow"/>
                <a:ea typeface="+mn-ea"/>
                <a:cs typeface="+mn-cs"/>
              </a:rPr>
              <a:t>Multi-Vendor Security Inspection Tools</a:t>
            </a:r>
          </a:p>
        </p:txBody>
      </p:sp>
      <p:sp>
        <p:nvSpPr>
          <p:cNvPr id="263" name="Line 46">
            <a:extLst>
              <a:ext uri="{FF2B5EF4-FFF2-40B4-BE49-F238E27FC236}">
                <a16:creationId xmlns:a16="http://schemas.microsoft.com/office/drawing/2014/main" id="{60828DAB-CA1C-D842-A61F-3F6642C1DBE5}"/>
              </a:ext>
            </a:extLst>
          </p:cNvPr>
          <p:cNvSpPr>
            <a:spLocks noChangeShapeType="1"/>
          </p:cNvSpPr>
          <p:nvPr/>
        </p:nvSpPr>
        <p:spPr bwMode="auto">
          <a:xfrm flipH="1">
            <a:off x="3009066" y="5213910"/>
            <a:ext cx="0" cy="61716"/>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4" name="Picture 263">
            <a:extLst>
              <a:ext uri="{FF2B5EF4-FFF2-40B4-BE49-F238E27FC236}">
                <a16:creationId xmlns:a16="http://schemas.microsoft.com/office/drawing/2014/main" id="{44474FC1-5E7F-C04D-80DD-7E632DA8FB53}"/>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0614" y="2904831"/>
            <a:ext cx="203440" cy="213832"/>
          </a:xfrm>
          <a:prstGeom prst="rect">
            <a:avLst/>
          </a:prstGeom>
        </p:spPr>
      </p:pic>
      <p:pic>
        <p:nvPicPr>
          <p:cNvPr id="269" name="Picture 268">
            <a:extLst>
              <a:ext uri="{FF2B5EF4-FFF2-40B4-BE49-F238E27FC236}">
                <a16:creationId xmlns:a16="http://schemas.microsoft.com/office/drawing/2014/main" id="{A4467E9B-43EF-EA44-8175-8FE5A650BF5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86151" y="838142"/>
            <a:ext cx="533989" cy="533989"/>
          </a:xfrm>
          <a:prstGeom prst="rect">
            <a:avLst/>
          </a:prstGeom>
        </p:spPr>
      </p:pic>
      <p:pic>
        <p:nvPicPr>
          <p:cNvPr id="271" name="Picture 270">
            <a:extLst>
              <a:ext uri="{FF2B5EF4-FFF2-40B4-BE49-F238E27FC236}">
                <a16:creationId xmlns:a16="http://schemas.microsoft.com/office/drawing/2014/main" id="{AF36F4E7-9FD4-DD45-9226-27FDFDEB24A3}"/>
              </a:ext>
            </a:extLst>
          </p:cNvPr>
          <p:cNvPicPr>
            <a:picLocks noChangeAspect="1"/>
          </p:cNvPicPr>
          <p:nvPr/>
        </p:nvPicPr>
        <p:blipFill rotWithShape="1">
          <a:blip r:embed="rId14" cstate="email">
            <a:extLst>
              <a:ext uri="{BEBA8EAE-BF5A-486C-A8C5-ECC9F3942E4B}">
                <a14:imgProps xmlns:a14="http://schemas.microsoft.com/office/drawing/2010/main">
                  <a14:imgLayer r:embed="rId16">
                    <a14:imgEffect>
                      <a14:backgroundRemoval t="219" b="100000" l="0" r="100000">
                        <a14:foregroundMark x1="46313" y1="15351" x2="71659" y2="28509"/>
                        <a14:foregroundMark x1="71659" y1="28509" x2="82949" y2="44737"/>
                        <a14:foregroundMark x1="82949" y1="44737" x2="84101" y2="63377"/>
                        <a14:foregroundMark x1="84101" y1="63377" x2="64516" y2="74342"/>
                        <a14:foregroundMark x1="64516" y1="74342" x2="39631" y2="72149"/>
                        <a14:foregroundMark x1="39631" y1="72149" x2="23502" y2="53728"/>
                        <a14:foregroundMark x1="23502" y1="53728" x2="30184" y2="34649"/>
                        <a14:foregroundMark x1="30184" y1="34649" x2="48157" y2="28070"/>
                        <a14:foregroundMark x1="48157" y1="28070" x2="48157" y2="28070"/>
                        <a14:foregroundMark x1="51152" y1="17105" x2="23963" y2="47588"/>
                        <a14:foregroundMark x1="23963" y1="47588" x2="26959" y2="65132"/>
                        <a14:foregroundMark x1="26959" y1="65132" x2="40092" y2="81140"/>
                        <a14:foregroundMark x1="40092" y1="81140" x2="85023" y2="51096"/>
                        <a14:foregroundMark x1="85023" y1="51096" x2="67512" y2="30482"/>
                        <a14:backgroundMark x1="67972" y1="4386" x2="67972" y2="4386"/>
                        <a14:backgroundMark x1="38479" y1="5702" x2="38479" y2="5702"/>
                        <a14:backgroundMark x1="38710" y1="3947" x2="38479" y2="8553"/>
                        <a14:backgroundMark x1="68433" y1="1316" x2="67972" y2="8333"/>
                        <a14:backgroundMark x1="66590" y1="5263" x2="71659" y2="10526"/>
                        <a14:backgroundMark x1="51843" y1="1535" x2="55991" y2="3728"/>
                        <a14:backgroundMark x1="65207" y1="8333" x2="72120" y2="12281"/>
                        <a14:backgroundMark x1="96313" y1="25219" x2="99770" y2="28947"/>
                        <a14:backgroundMark x1="17972" y1="17325" x2="5069" y2="25219"/>
                        <a14:backgroundMark x1="3226" y1="79386" x2="18203" y2="92105"/>
                        <a14:backgroundMark x1="18203" y1="92105" x2="49539" y2="99781"/>
                        <a14:backgroundMark x1="81336" y1="98904" x2="77650" y2="99781"/>
                        <a14:backgroundMark x1="99770" y1="80921" x2="81567" y2="98684"/>
                        <a14:backgroundMark x1="70507" y1="98026" x2="66820" y2="99781"/>
                        <a14:backgroundMark x1="70737" y1="96711" x2="67512" y2="99781"/>
                        <a14:backgroundMark x1="99770" y1="79825" x2="92857" y2="84649"/>
                        <a14:backgroundMark x1="65438" y1="97588" x2="69585" y2="97368"/>
                        <a14:backgroundMark x1="70507" y1="95395" x2="65438" y2="98684"/>
                        <a14:backgroundMark x1="96774" y1="79605" x2="96774" y2="79605"/>
                        <a14:backgroundMark x1="99539" y1="78947" x2="95853" y2="81579"/>
                        <a14:backgroundMark x1="68894" y1="94079" x2="66359" y2="97149"/>
                        <a14:backgroundMark x1="99770" y1="77632" x2="95622" y2="81579"/>
                      </a14:backgroundRemoval>
                    </a14:imgEffect>
                  </a14:imgLayer>
                </a14:imgProps>
              </a:ext>
              <a:ext uri="{28A0092B-C50C-407E-A947-70E740481C1C}">
                <a14:useLocalDpi xmlns:a14="http://schemas.microsoft.com/office/drawing/2010/main"/>
              </a:ext>
            </a:extLst>
          </a:blip>
          <a:srcRect/>
          <a:stretch/>
        </p:blipFill>
        <p:spPr>
          <a:xfrm>
            <a:off x="10517648" y="973066"/>
            <a:ext cx="203440" cy="213832"/>
          </a:xfrm>
          <a:prstGeom prst="rect">
            <a:avLst/>
          </a:prstGeom>
        </p:spPr>
      </p:pic>
      <p:pic>
        <p:nvPicPr>
          <p:cNvPr id="272" name="Graphic 271">
            <a:extLst>
              <a:ext uri="{FF2B5EF4-FFF2-40B4-BE49-F238E27FC236}">
                <a16:creationId xmlns:a16="http://schemas.microsoft.com/office/drawing/2014/main" id="{99B7EC66-6E19-9E49-A520-D24138FFDCEE}"/>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901018" y="2292736"/>
            <a:ext cx="295790" cy="295790"/>
          </a:xfrm>
          <a:prstGeom prst="rect">
            <a:avLst/>
          </a:prstGeom>
        </p:spPr>
      </p:pic>
      <p:sp>
        <p:nvSpPr>
          <p:cNvPr id="279" name="Freeform 7">
            <a:extLst>
              <a:ext uri="{FF2B5EF4-FFF2-40B4-BE49-F238E27FC236}">
                <a16:creationId xmlns:a16="http://schemas.microsoft.com/office/drawing/2014/main" id="{851BC4AB-646D-9A4A-ADFD-F746D1D0EC91}"/>
              </a:ext>
            </a:extLst>
          </p:cNvPr>
          <p:cNvSpPr>
            <a:spLocks noEditPoints="1"/>
          </p:cNvSpPr>
          <p:nvPr/>
        </p:nvSpPr>
        <p:spPr bwMode="auto">
          <a:xfrm>
            <a:off x="1919224" y="2358433"/>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0" name="Graphic 1184">
            <a:extLst>
              <a:ext uri="{FF2B5EF4-FFF2-40B4-BE49-F238E27FC236}">
                <a16:creationId xmlns:a16="http://schemas.microsoft.com/office/drawing/2014/main" id="{E336273A-9E1B-7C45-BDEE-7B78DF96143A}"/>
              </a:ext>
            </a:extLst>
          </p:cNvPr>
          <p:cNvSpPr/>
          <p:nvPr/>
        </p:nvSpPr>
        <p:spPr>
          <a:xfrm>
            <a:off x="2040678" y="2398651"/>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81" name="Rectangle 280">
            <a:extLst>
              <a:ext uri="{FF2B5EF4-FFF2-40B4-BE49-F238E27FC236}">
                <a16:creationId xmlns:a16="http://schemas.microsoft.com/office/drawing/2014/main" id="{2E2B0561-9332-704C-B2EB-186571C57A15}"/>
              </a:ext>
            </a:extLst>
          </p:cNvPr>
          <p:cNvSpPr/>
          <p:nvPr/>
        </p:nvSpPr>
        <p:spPr>
          <a:xfrm>
            <a:off x="9013424" y="2153047"/>
            <a:ext cx="134684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Development VPC</a:t>
            </a:r>
          </a:p>
        </p:txBody>
      </p:sp>
      <p:sp>
        <p:nvSpPr>
          <p:cNvPr id="317" name="Rectangle 316">
            <a:extLst>
              <a:ext uri="{FF2B5EF4-FFF2-40B4-BE49-F238E27FC236}">
                <a16:creationId xmlns:a16="http://schemas.microsoft.com/office/drawing/2014/main" id="{0EF57BD7-2D50-6C4C-8AE5-2265C38E4003}"/>
              </a:ext>
            </a:extLst>
          </p:cNvPr>
          <p:cNvSpPr/>
          <p:nvPr/>
        </p:nvSpPr>
        <p:spPr>
          <a:xfrm>
            <a:off x="9023019" y="3492876"/>
            <a:ext cx="79060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Pilot VPC</a:t>
            </a:r>
          </a:p>
        </p:txBody>
      </p:sp>
      <p:sp>
        <p:nvSpPr>
          <p:cNvPr id="318" name="Rectangle 317">
            <a:extLst>
              <a:ext uri="{FF2B5EF4-FFF2-40B4-BE49-F238E27FC236}">
                <a16:creationId xmlns:a16="http://schemas.microsoft.com/office/drawing/2014/main" id="{85E37F62-F9F7-FA49-9190-F0BD0774F9DA}"/>
              </a:ext>
            </a:extLst>
          </p:cNvPr>
          <p:cNvSpPr/>
          <p:nvPr/>
        </p:nvSpPr>
        <p:spPr>
          <a:xfrm>
            <a:off x="9018300" y="4818903"/>
            <a:ext cx="118974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0"/>
                <a:solidFill>
                  <a:srgbClr val="EF8B1C"/>
                </a:solidFill>
                <a:effectLst/>
                <a:uLnTx/>
                <a:uFillTx/>
                <a:latin typeface="Arial" panose="020B0604020202020204"/>
                <a:ea typeface="+mn-ea"/>
                <a:cs typeface="+mn-cs"/>
              </a:rPr>
              <a:t>Production VPC</a:t>
            </a:r>
          </a:p>
        </p:txBody>
      </p:sp>
      <p:pic>
        <p:nvPicPr>
          <p:cNvPr id="319" name="Graphic 318">
            <a:extLst>
              <a:ext uri="{FF2B5EF4-FFF2-40B4-BE49-F238E27FC236}">
                <a16:creationId xmlns:a16="http://schemas.microsoft.com/office/drawing/2014/main" id="{653AD278-4925-E549-A304-1FFCFC5F506D}"/>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729091" y="2161640"/>
            <a:ext cx="295790" cy="295790"/>
          </a:xfrm>
          <a:prstGeom prst="rect">
            <a:avLst/>
          </a:prstGeom>
        </p:spPr>
      </p:pic>
      <p:sp>
        <p:nvSpPr>
          <p:cNvPr id="320" name="Freeform 7">
            <a:extLst>
              <a:ext uri="{FF2B5EF4-FFF2-40B4-BE49-F238E27FC236}">
                <a16:creationId xmlns:a16="http://schemas.microsoft.com/office/drawing/2014/main" id="{64C88527-D48D-6F47-95BF-F6C85CA2E1D0}"/>
              </a:ext>
            </a:extLst>
          </p:cNvPr>
          <p:cNvSpPr>
            <a:spLocks noEditPoints="1"/>
          </p:cNvSpPr>
          <p:nvPr/>
        </p:nvSpPr>
        <p:spPr bwMode="auto">
          <a:xfrm>
            <a:off x="8747297" y="2227337"/>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1" name="Graphic 1184">
            <a:extLst>
              <a:ext uri="{FF2B5EF4-FFF2-40B4-BE49-F238E27FC236}">
                <a16:creationId xmlns:a16="http://schemas.microsoft.com/office/drawing/2014/main" id="{095E5EB2-A952-D846-87B5-F7ED8B4AB4DE}"/>
              </a:ext>
            </a:extLst>
          </p:cNvPr>
          <p:cNvSpPr/>
          <p:nvPr/>
        </p:nvSpPr>
        <p:spPr>
          <a:xfrm>
            <a:off x="8868751" y="2267555"/>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2" name="Group 1">
            <a:extLst>
              <a:ext uri="{FF2B5EF4-FFF2-40B4-BE49-F238E27FC236}">
                <a16:creationId xmlns:a16="http://schemas.microsoft.com/office/drawing/2014/main" id="{AD79C084-8837-6243-AD7E-2EB3A46F9DA7}"/>
              </a:ext>
            </a:extLst>
          </p:cNvPr>
          <p:cNvGrpSpPr/>
          <p:nvPr/>
        </p:nvGrpSpPr>
        <p:grpSpPr>
          <a:xfrm>
            <a:off x="8729091" y="4824490"/>
            <a:ext cx="295790" cy="295790"/>
            <a:chOff x="8289289" y="3908587"/>
            <a:chExt cx="295790" cy="295790"/>
          </a:xfrm>
        </p:grpSpPr>
        <p:pic>
          <p:nvPicPr>
            <p:cNvPr id="322" name="Graphic 321">
              <a:extLst>
                <a:ext uri="{FF2B5EF4-FFF2-40B4-BE49-F238E27FC236}">
                  <a16:creationId xmlns:a16="http://schemas.microsoft.com/office/drawing/2014/main" id="{600A6FF8-04F8-4345-8D5A-E7A2472C4E20}"/>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89289" y="3908587"/>
              <a:ext cx="295790" cy="295790"/>
            </a:xfrm>
            <a:prstGeom prst="rect">
              <a:avLst/>
            </a:prstGeom>
          </p:spPr>
        </p:pic>
        <p:sp>
          <p:nvSpPr>
            <p:cNvPr id="323" name="Freeform 7">
              <a:extLst>
                <a:ext uri="{FF2B5EF4-FFF2-40B4-BE49-F238E27FC236}">
                  <a16:creationId xmlns:a16="http://schemas.microsoft.com/office/drawing/2014/main" id="{7485684E-0588-724D-A762-DD965D52478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4" name="Graphic 1184">
              <a:extLst>
                <a:ext uri="{FF2B5EF4-FFF2-40B4-BE49-F238E27FC236}">
                  <a16:creationId xmlns:a16="http://schemas.microsoft.com/office/drawing/2014/main" id="{F2AB183D-782E-FB4A-8B3E-A4554865C913}"/>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325" name="Group 324">
            <a:extLst>
              <a:ext uri="{FF2B5EF4-FFF2-40B4-BE49-F238E27FC236}">
                <a16:creationId xmlns:a16="http://schemas.microsoft.com/office/drawing/2014/main" id="{9A5DA43E-8310-344B-B59E-8F412B8522BC}"/>
              </a:ext>
            </a:extLst>
          </p:cNvPr>
          <p:cNvGrpSpPr/>
          <p:nvPr/>
        </p:nvGrpSpPr>
        <p:grpSpPr>
          <a:xfrm>
            <a:off x="8730914" y="3492876"/>
            <a:ext cx="295790" cy="295790"/>
            <a:chOff x="8289289" y="3908587"/>
            <a:chExt cx="295790" cy="295790"/>
          </a:xfrm>
        </p:grpSpPr>
        <p:pic>
          <p:nvPicPr>
            <p:cNvPr id="326" name="Graphic 325">
              <a:extLst>
                <a:ext uri="{FF2B5EF4-FFF2-40B4-BE49-F238E27FC236}">
                  <a16:creationId xmlns:a16="http://schemas.microsoft.com/office/drawing/2014/main" id="{4AB1EFA7-DE86-E645-A76A-2E84764CA69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89289" y="3908587"/>
              <a:ext cx="295790" cy="295790"/>
            </a:xfrm>
            <a:prstGeom prst="rect">
              <a:avLst/>
            </a:prstGeom>
          </p:spPr>
        </p:pic>
        <p:sp>
          <p:nvSpPr>
            <p:cNvPr id="327" name="Freeform 7">
              <a:extLst>
                <a:ext uri="{FF2B5EF4-FFF2-40B4-BE49-F238E27FC236}">
                  <a16:creationId xmlns:a16="http://schemas.microsoft.com/office/drawing/2014/main" id="{C665256C-F461-154B-BA74-54EC63AB8A22}"/>
                </a:ext>
              </a:extLst>
            </p:cNvPr>
            <p:cNvSpPr>
              <a:spLocks noEditPoints="1"/>
            </p:cNvSpPr>
            <p:nvPr/>
          </p:nvSpPr>
          <p:spPr bwMode="auto">
            <a:xfrm>
              <a:off x="8307495" y="3974284"/>
              <a:ext cx="230208" cy="150212"/>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328" name="Graphic 1184">
              <a:extLst>
                <a:ext uri="{FF2B5EF4-FFF2-40B4-BE49-F238E27FC236}">
                  <a16:creationId xmlns:a16="http://schemas.microsoft.com/office/drawing/2014/main" id="{021B1FDA-674D-DA4B-A213-529C43B6767E}"/>
                </a:ext>
              </a:extLst>
            </p:cNvPr>
            <p:cNvSpPr/>
            <p:nvPr/>
          </p:nvSpPr>
          <p:spPr>
            <a:xfrm>
              <a:off x="8428949" y="4014502"/>
              <a:ext cx="53773" cy="79766"/>
            </a:xfrm>
            <a:custGeom>
              <a:avLst/>
              <a:gdLst>
                <a:gd name="connsiteX0" fmla="*/ 186573 w 189335"/>
                <a:gd name="connsiteY0" fmla="*/ 114658 h 280586"/>
                <a:gd name="connsiteX1" fmla="*/ 166394 w 189335"/>
                <a:gd name="connsiteY1" fmla="*/ 114658 h 280586"/>
                <a:gd name="connsiteX2" fmla="*/ 166394 w 189335"/>
                <a:gd name="connsiteY2" fmla="*/ 71646 h 280586"/>
                <a:gd name="connsiteX3" fmla="*/ 94720 w 189335"/>
                <a:gd name="connsiteY3" fmla="*/ 12 h 280586"/>
                <a:gd name="connsiteX4" fmla="*/ 23086 w 189335"/>
                <a:gd name="connsiteY4" fmla="*/ 71686 h 280586"/>
                <a:gd name="connsiteX5" fmla="*/ 23086 w 189335"/>
                <a:gd name="connsiteY5" fmla="*/ 114699 h 280586"/>
                <a:gd name="connsiteX6" fmla="*/ 2866 w 189335"/>
                <a:gd name="connsiteY6" fmla="*/ 114699 h 280586"/>
                <a:gd name="connsiteX7" fmla="*/ 12 w 189335"/>
                <a:gd name="connsiteY7" fmla="*/ 117553 h 280586"/>
                <a:gd name="connsiteX8" fmla="*/ 12 w 189335"/>
                <a:gd name="connsiteY8" fmla="*/ 278106 h 280586"/>
                <a:gd name="connsiteX9" fmla="*/ 2866 w 189335"/>
                <a:gd name="connsiteY9" fmla="*/ 280960 h 280586"/>
                <a:gd name="connsiteX10" fmla="*/ 186573 w 189335"/>
                <a:gd name="connsiteY10" fmla="*/ 280960 h 280586"/>
                <a:gd name="connsiteX11" fmla="*/ 189428 w 189335"/>
                <a:gd name="connsiteY11" fmla="*/ 278106 h 280586"/>
                <a:gd name="connsiteX12" fmla="*/ 189428 w 189335"/>
                <a:gd name="connsiteY12" fmla="*/ 117513 h 280586"/>
                <a:gd name="connsiteX13" fmla="*/ 186573 w 189335"/>
                <a:gd name="connsiteY13" fmla="*/ 114658 h 280586"/>
                <a:gd name="connsiteX14" fmla="*/ 28794 w 189335"/>
                <a:gd name="connsiteY14" fmla="*/ 71686 h 280586"/>
                <a:gd name="connsiteX15" fmla="*/ 94720 w 189335"/>
                <a:gd name="connsiteY15" fmla="*/ 5761 h 280586"/>
                <a:gd name="connsiteX16" fmla="*/ 160645 w 189335"/>
                <a:gd name="connsiteY16" fmla="*/ 71686 h 280586"/>
                <a:gd name="connsiteX17" fmla="*/ 160645 w 189335"/>
                <a:gd name="connsiteY17" fmla="*/ 114699 h 280586"/>
                <a:gd name="connsiteX18" fmla="*/ 28794 w 189335"/>
                <a:gd name="connsiteY18" fmla="*/ 114699 h 280586"/>
                <a:gd name="connsiteX19" fmla="*/ 28794 w 189335"/>
                <a:gd name="connsiteY19" fmla="*/ 71686 h 280586"/>
                <a:gd name="connsiteX20" fmla="*/ 183719 w 189335"/>
                <a:gd name="connsiteY20" fmla="*/ 275212 h 280586"/>
                <a:gd name="connsiteX21" fmla="*/ 5761 w 189335"/>
                <a:gd name="connsiteY21" fmla="*/ 275212 h 280586"/>
                <a:gd name="connsiteX22" fmla="*/ 5761 w 189335"/>
                <a:gd name="connsiteY22" fmla="*/ 120407 h 280586"/>
                <a:gd name="connsiteX23" fmla="*/ 183719 w 189335"/>
                <a:gd name="connsiteY23" fmla="*/ 120407 h 280586"/>
                <a:gd name="connsiteX24" fmla="*/ 183719 w 189335"/>
                <a:gd name="connsiteY24" fmla="*/ 275212 h 28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335" h="280586">
                  <a:moveTo>
                    <a:pt x="186573" y="114658"/>
                  </a:moveTo>
                  <a:lnTo>
                    <a:pt x="166394" y="114658"/>
                  </a:lnTo>
                  <a:lnTo>
                    <a:pt x="166394" y="71646"/>
                  </a:lnTo>
                  <a:cubicBezTo>
                    <a:pt x="166394" y="32171"/>
                    <a:pt x="134235" y="12"/>
                    <a:pt x="94720" y="12"/>
                  </a:cubicBezTo>
                  <a:cubicBezTo>
                    <a:pt x="55205" y="12"/>
                    <a:pt x="23086" y="32171"/>
                    <a:pt x="23086" y="71686"/>
                  </a:cubicBezTo>
                  <a:lnTo>
                    <a:pt x="23086" y="114699"/>
                  </a:lnTo>
                  <a:lnTo>
                    <a:pt x="2866" y="114699"/>
                  </a:lnTo>
                  <a:cubicBezTo>
                    <a:pt x="1299" y="114699"/>
                    <a:pt x="12" y="115985"/>
                    <a:pt x="12" y="117553"/>
                  </a:cubicBezTo>
                  <a:lnTo>
                    <a:pt x="12" y="278106"/>
                  </a:lnTo>
                  <a:cubicBezTo>
                    <a:pt x="12" y="279674"/>
                    <a:pt x="1299" y="280960"/>
                    <a:pt x="2866" y="280960"/>
                  </a:cubicBezTo>
                  <a:lnTo>
                    <a:pt x="186573" y="280960"/>
                  </a:lnTo>
                  <a:cubicBezTo>
                    <a:pt x="188141" y="280960"/>
                    <a:pt x="189428" y="279674"/>
                    <a:pt x="189428" y="278106"/>
                  </a:cubicBezTo>
                  <a:lnTo>
                    <a:pt x="189428" y="117513"/>
                  </a:lnTo>
                  <a:cubicBezTo>
                    <a:pt x="189428" y="115945"/>
                    <a:pt x="188141" y="114658"/>
                    <a:pt x="186573" y="114658"/>
                  </a:cubicBezTo>
                  <a:close/>
                  <a:moveTo>
                    <a:pt x="28794" y="71686"/>
                  </a:moveTo>
                  <a:cubicBezTo>
                    <a:pt x="28794" y="35347"/>
                    <a:pt x="58380" y="5761"/>
                    <a:pt x="94720" y="5761"/>
                  </a:cubicBezTo>
                  <a:cubicBezTo>
                    <a:pt x="131059" y="5761"/>
                    <a:pt x="160645" y="35347"/>
                    <a:pt x="160645" y="71686"/>
                  </a:cubicBezTo>
                  <a:lnTo>
                    <a:pt x="160645" y="114699"/>
                  </a:lnTo>
                  <a:lnTo>
                    <a:pt x="28794" y="114699"/>
                  </a:lnTo>
                  <a:lnTo>
                    <a:pt x="28794" y="71686"/>
                  </a:lnTo>
                  <a:close/>
                  <a:moveTo>
                    <a:pt x="183719" y="275212"/>
                  </a:moveTo>
                  <a:lnTo>
                    <a:pt x="5761" y="275212"/>
                  </a:lnTo>
                  <a:lnTo>
                    <a:pt x="5761" y="120407"/>
                  </a:lnTo>
                  <a:lnTo>
                    <a:pt x="183719" y="120407"/>
                  </a:lnTo>
                  <a:lnTo>
                    <a:pt x="183719" y="275212"/>
                  </a:ln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pic>
        <p:nvPicPr>
          <p:cNvPr id="338" name="Graphic 337">
            <a:extLst>
              <a:ext uri="{FF2B5EF4-FFF2-40B4-BE49-F238E27FC236}">
                <a16:creationId xmlns:a16="http://schemas.microsoft.com/office/drawing/2014/main" id="{D6494666-3832-3A47-AE28-5EEF455DFC85}"/>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236928" y="2903470"/>
            <a:ext cx="227047" cy="227047"/>
          </a:xfrm>
          <a:prstGeom prst="rect">
            <a:avLst/>
          </a:prstGeom>
        </p:spPr>
      </p:pic>
      <p:sp>
        <p:nvSpPr>
          <p:cNvPr id="339" name="TextBox 338">
            <a:extLst>
              <a:ext uri="{FF2B5EF4-FFF2-40B4-BE49-F238E27FC236}">
                <a16:creationId xmlns:a16="http://schemas.microsoft.com/office/drawing/2014/main" id="{12D95283-AB54-094E-B2F2-80F742C100EE}"/>
              </a:ext>
            </a:extLst>
          </p:cNvPr>
          <p:cNvSpPr txBox="1"/>
          <p:nvPr/>
        </p:nvSpPr>
        <p:spPr>
          <a:xfrm>
            <a:off x="5621689" y="3109673"/>
            <a:ext cx="1506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mn-ea"/>
                <a:cs typeface="+mn-cs"/>
              </a:rPr>
              <a:t>AWS Lambda</a:t>
            </a:r>
          </a:p>
        </p:txBody>
      </p:sp>
      <p:sp>
        <p:nvSpPr>
          <p:cNvPr id="340" name="TextBox 339">
            <a:extLst>
              <a:ext uri="{FF2B5EF4-FFF2-40B4-BE49-F238E27FC236}">
                <a16:creationId xmlns:a16="http://schemas.microsoft.com/office/drawing/2014/main" id="{2B59331A-22F8-224C-A82D-E96FAF8280A6}"/>
              </a:ext>
            </a:extLst>
          </p:cNvPr>
          <p:cNvSpPr txBox="1"/>
          <p:nvPr/>
        </p:nvSpPr>
        <p:spPr>
          <a:xfrm>
            <a:off x="6403315" y="3110684"/>
            <a:ext cx="125792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73737"/>
                </a:solidFill>
                <a:effectLst/>
                <a:uLnTx/>
                <a:uFillTx/>
                <a:latin typeface="Arial"/>
                <a:ea typeface="Amazon Ember" panose="020B0603020204020204" pitchFamily="34" charset="0"/>
                <a:cs typeface="Amazon Ember" panose="020B0603020204020204" pitchFamily="34" charset="0"/>
              </a:rPr>
              <a:t>AWS SNS</a:t>
            </a:r>
          </a:p>
        </p:txBody>
      </p:sp>
      <p:pic>
        <p:nvPicPr>
          <p:cNvPr id="341" name="Graphic 340">
            <a:extLst>
              <a:ext uri="{FF2B5EF4-FFF2-40B4-BE49-F238E27FC236}">
                <a16:creationId xmlns:a16="http://schemas.microsoft.com/office/drawing/2014/main" id="{50D8C00B-3A27-A845-A846-FBF1FB01DD20}"/>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919033" y="2903470"/>
            <a:ext cx="227047" cy="227047"/>
          </a:xfrm>
          <a:prstGeom prst="rect">
            <a:avLst/>
          </a:prstGeom>
        </p:spPr>
      </p:pic>
      <p:sp>
        <p:nvSpPr>
          <p:cNvPr id="342" name="Rectangle 341">
            <a:extLst>
              <a:ext uri="{FF2B5EF4-FFF2-40B4-BE49-F238E27FC236}">
                <a16:creationId xmlns:a16="http://schemas.microsoft.com/office/drawing/2014/main" id="{AB3D6B3B-BA96-9546-89A5-11955313716C}"/>
              </a:ext>
            </a:extLst>
          </p:cNvPr>
          <p:cNvSpPr/>
          <p:nvPr/>
        </p:nvSpPr>
        <p:spPr>
          <a:xfrm>
            <a:off x="5973424" y="2825226"/>
            <a:ext cx="1381066" cy="51657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sp>
        <p:nvSpPr>
          <p:cNvPr id="343" name="Line 46">
            <a:extLst>
              <a:ext uri="{FF2B5EF4-FFF2-40B4-BE49-F238E27FC236}">
                <a16:creationId xmlns:a16="http://schemas.microsoft.com/office/drawing/2014/main" id="{2F4D9831-F2CD-BE44-B5F7-00AB2E408A4D}"/>
              </a:ext>
            </a:extLst>
          </p:cNvPr>
          <p:cNvSpPr>
            <a:spLocks noChangeShapeType="1"/>
          </p:cNvSpPr>
          <p:nvPr/>
        </p:nvSpPr>
        <p:spPr bwMode="auto">
          <a:xfrm flipH="1">
            <a:off x="6704108" y="3341800"/>
            <a:ext cx="0" cy="746455"/>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xmlns="">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67" name="Graphic 306">
            <a:extLst>
              <a:ext uri="{FF2B5EF4-FFF2-40B4-BE49-F238E27FC236}">
                <a16:creationId xmlns:a16="http://schemas.microsoft.com/office/drawing/2014/main" id="{7D096C9C-8810-437A-BD9C-0B03C404FC2F}"/>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14227" y="4415055"/>
            <a:ext cx="422686" cy="422686"/>
          </a:xfrm>
          <a:prstGeom prst="rect">
            <a:avLst/>
          </a:prstGeom>
        </p:spPr>
      </p:pic>
      <p:pic>
        <p:nvPicPr>
          <p:cNvPr id="275" name="Graphic 307">
            <a:extLst>
              <a:ext uri="{FF2B5EF4-FFF2-40B4-BE49-F238E27FC236}">
                <a16:creationId xmlns:a16="http://schemas.microsoft.com/office/drawing/2014/main" id="{EB02BE41-92BD-4DA0-B992-CB2D8011E7FE}"/>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92150" y="4445451"/>
            <a:ext cx="345870" cy="345870"/>
          </a:xfrm>
          <a:prstGeom prst="rect">
            <a:avLst/>
          </a:prstGeom>
        </p:spPr>
      </p:pic>
      <p:sp>
        <p:nvSpPr>
          <p:cNvPr id="277" name="TextBox 312">
            <a:extLst>
              <a:ext uri="{FF2B5EF4-FFF2-40B4-BE49-F238E27FC236}">
                <a16:creationId xmlns:a16="http://schemas.microsoft.com/office/drawing/2014/main" id="{26D0A970-37B0-4B98-A117-5E68F219B62C}"/>
              </a:ext>
            </a:extLst>
          </p:cNvPr>
          <p:cNvSpPr txBox="1"/>
          <p:nvPr/>
        </p:nvSpPr>
        <p:spPr>
          <a:xfrm>
            <a:off x="3768031" y="4857546"/>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User identity &amp; behavior</a:t>
            </a:r>
          </a:p>
        </p:txBody>
      </p:sp>
      <p:sp>
        <p:nvSpPr>
          <p:cNvPr id="278" name="TextBox 313">
            <a:extLst>
              <a:ext uri="{FF2B5EF4-FFF2-40B4-BE49-F238E27FC236}">
                <a16:creationId xmlns:a16="http://schemas.microsoft.com/office/drawing/2014/main" id="{AA330498-7984-4AF8-9150-A9F9FCFE12D7}"/>
              </a:ext>
            </a:extLst>
          </p:cNvPr>
          <p:cNvSpPr txBox="1"/>
          <p:nvPr/>
        </p:nvSpPr>
        <p:spPr>
          <a:xfrm>
            <a:off x="4444678" y="4849113"/>
            <a:ext cx="588738" cy="3739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8B5BA5"/>
                </a:solidFill>
                <a:effectLst/>
                <a:uLnTx/>
                <a:uFillTx/>
                <a:latin typeface="Arial Narrow"/>
                <a:ea typeface="+mn-ea"/>
                <a:cs typeface="+mn-cs"/>
              </a:rPr>
              <a:t>Anti-fraud &amp; Anti-abuse</a:t>
            </a:r>
          </a:p>
        </p:txBody>
      </p:sp>
      <p:sp>
        <p:nvSpPr>
          <p:cNvPr id="299" name="TextBox 298">
            <a:extLst>
              <a:ext uri="{FF2B5EF4-FFF2-40B4-BE49-F238E27FC236}">
                <a16:creationId xmlns:a16="http://schemas.microsoft.com/office/drawing/2014/main" id="{58C021D6-CE81-40F4-899A-6B669AF9CACC}"/>
              </a:ext>
            </a:extLst>
          </p:cNvPr>
          <p:cNvSpPr txBox="1"/>
          <p:nvPr/>
        </p:nvSpPr>
        <p:spPr>
          <a:xfrm>
            <a:off x="3136969" y="4853683"/>
            <a:ext cx="514887"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Mgmt.</a:t>
            </a:r>
          </a:p>
        </p:txBody>
      </p:sp>
      <p:sp>
        <p:nvSpPr>
          <p:cNvPr id="300" name="TextBox 299">
            <a:extLst>
              <a:ext uri="{FF2B5EF4-FFF2-40B4-BE49-F238E27FC236}">
                <a16:creationId xmlns:a16="http://schemas.microsoft.com/office/drawing/2014/main" id="{0025C843-E413-4851-91BB-601D20492BA0}"/>
              </a:ext>
            </a:extLst>
          </p:cNvPr>
          <p:cNvSpPr txBox="1"/>
          <p:nvPr/>
        </p:nvSpPr>
        <p:spPr>
          <a:xfrm>
            <a:off x="2414050" y="4849113"/>
            <a:ext cx="666405" cy="32375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en-US" sz="900" b="0" i="0" u="none" strike="noStrike" kern="100" cap="none" spc="0" normalizeH="0" baseline="0" noProof="0" dirty="0">
                <a:ln>
                  <a:noFill/>
                </a:ln>
                <a:solidFill>
                  <a:srgbClr val="373737"/>
                </a:solidFill>
                <a:effectLst/>
                <a:uLnTx/>
                <a:uFillTx/>
                <a:latin typeface="Arial"/>
                <a:ea typeface="+mn-ea"/>
                <a:cs typeface="+mn-cs"/>
              </a:rPr>
              <a:t>API Gateway</a:t>
            </a:r>
          </a:p>
        </p:txBody>
      </p:sp>
      <p:pic>
        <p:nvPicPr>
          <p:cNvPr id="301" name="Picture 300">
            <a:extLst>
              <a:ext uri="{FF2B5EF4-FFF2-40B4-BE49-F238E27FC236}">
                <a16:creationId xmlns:a16="http://schemas.microsoft.com/office/drawing/2014/main" id="{738F2882-9C77-4938-B2AF-471CCDB0A370}"/>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212339" y="4427534"/>
            <a:ext cx="364699" cy="364699"/>
          </a:xfrm>
          <a:prstGeom prst="rect">
            <a:avLst/>
          </a:prstGeom>
        </p:spPr>
      </p:pic>
      <p:pic>
        <p:nvPicPr>
          <p:cNvPr id="302" name="Picture 301">
            <a:extLst>
              <a:ext uri="{FF2B5EF4-FFF2-40B4-BE49-F238E27FC236}">
                <a16:creationId xmlns:a16="http://schemas.microsoft.com/office/drawing/2014/main" id="{002AEF5A-54F1-4E2B-9B74-62C7D94331E1}"/>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568206" y="4415055"/>
            <a:ext cx="411860" cy="411860"/>
          </a:xfrm>
          <a:prstGeom prst="rect">
            <a:avLst/>
          </a:prstGeom>
        </p:spPr>
      </p:pic>
      <p:pic>
        <p:nvPicPr>
          <p:cNvPr id="308" name="Graphic 307">
            <a:extLst>
              <a:ext uri="{FF2B5EF4-FFF2-40B4-BE49-F238E27FC236}">
                <a16:creationId xmlns:a16="http://schemas.microsoft.com/office/drawing/2014/main" id="{A72AF0E7-EC0E-48A6-81F4-D629E02A7BE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0544154" y="2718592"/>
            <a:ext cx="243025" cy="243025"/>
          </a:xfrm>
          <a:prstGeom prst="rect">
            <a:avLst/>
          </a:prstGeom>
        </p:spPr>
      </p:pic>
      <p:pic>
        <p:nvPicPr>
          <p:cNvPr id="310" name="Graphic 307">
            <a:extLst>
              <a:ext uri="{FF2B5EF4-FFF2-40B4-BE49-F238E27FC236}">
                <a16:creationId xmlns:a16="http://schemas.microsoft.com/office/drawing/2014/main" id="{B9007FE8-74DD-4696-A776-2989CBDCF8BD}"/>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0553801" y="403723"/>
            <a:ext cx="243025" cy="243025"/>
          </a:xfrm>
          <a:prstGeom prst="rect">
            <a:avLst/>
          </a:prstGeom>
        </p:spPr>
      </p:pic>
      <p:grpSp>
        <p:nvGrpSpPr>
          <p:cNvPr id="365" name="Group 364">
            <a:extLst>
              <a:ext uri="{FF2B5EF4-FFF2-40B4-BE49-F238E27FC236}">
                <a16:creationId xmlns:a16="http://schemas.microsoft.com/office/drawing/2014/main" id="{4EBB99E3-222A-405E-9FBE-B9B3E4CF0876}"/>
              </a:ext>
            </a:extLst>
          </p:cNvPr>
          <p:cNvGrpSpPr/>
          <p:nvPr/>
        </p:nvGrpSpPr>
        <p:grpSpPr>
          <a:xfrm>
            <a:off x="4270830" y="587736"/>
            <a:ext cx="5301331" cy="5174923"/>
            <a:chOff x="4270830" y="-659244"/>
            <a:chExt cx="5301331" cy="5174923"/>
          </a:xfrm>
        </p:grpSpPr>
        <p:pic>
          <p:nvPicPr>
            <p:cNvPr id="366" name="Picture 365">
              <a:extLst>
                <a:ext uri="{FF2B5EF4-FFF2-40B4-BE49-F238E27FC236}">
                  <a16:creationId xmlns:a16="http://schemas.microsoft.com/office/drawing/2014/main" id="{AF927D42-A687-46DC-9D34-3208AAFA522E}"/>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270830" y="4020389"/>
              <a:ext cx="420172" cy="477468"/>
            </a:xfrm>
            <a:prstGeom prst="rect">
              <a:avLst/>
            </a:prstGeom>
          </p:spPr>
        </p:pic>
        <p:pic>
          <p:nvPicPr>
            <p:cNvPr id="367" name="Picture 366">
              <a:extLst>
                <a:ext uri="{FF2B5EF4-FFF2-40B4-BE49-F238E27FC236}">
                  <a16:creationId xmlns:a16="http://schemas.microsoft.com/office/drawing/2014/main" id="{5BDE39A7-2C71-41B5-9CA2-CA8332A05D34}"/>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69743" y="1564081"/>
              <a:ext cx="295859" cy="295859"/>
            </a:xfrm>
            <a:prstGeom prst="rect">
              <a:avLst/>
            </a:prstGeom>
          </p:spPr>
        </p:pic>
        <p:pic>
          <p:nvPicPr>
            <p:cNvPr id="368" name="Picture 367">
              <a:extLst>
                <a:ext uri="{FF2B5EF4-FFF2-40B4-BE49-F238E27FC236}">
                  <a16:creationId xmlns:a16="http://schemas.microsoft.com/office/drawing/2014/main" id="{35F4E4B4-1912-44F5-9B3A-67A4CA0A09B6}"/>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67182" y="1228898"/>
              <a:ext cx="295859" cy="295859"/>
            </a:xfrm>
            <a:prstGeom prst="rect">
              <a:avLst/>
            </a:prstGeom>
          </p:spPr>
        </p:pic>
        <p:pic>
          <p:nvPicPr>
            <p:cNvPr id="369" name="Picture 368">
              <a:extLst>
                <a:ext uri="{FF2B5EF4-FFF2-40B4-BE49-F238E27FC236}">
                  <a16:creationId xmlns:a16="http://schemas.microsoft.com/office/drawing/2014/main" id="{329BF2E4-02C2-4BD8-907C-DDCEFE99CAA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74670" y="2879130"/>
              <a:ext cx="295859" cy="295859"/>
            </a:xfrm>
            <a:prstGeom prst="rect">
              <a:avLst/>
            </a:prstGeom>
          </p:spPr>
        </p:pic>
        <p:pic>
          <p:nvPicPr>
            <p:cNvPr id="370" name="Picture 369">
              <a:extLst>
                <a:ext uri="{FF2B5EF4-FFF2-40B4-BE49-F238E27FC236}">
                  <a16:creationId xmlns:a16="http://schemas.microsoft.com/office/drawing/2014/main" id="{B4BDBA87-12C1-4BCA-9E27-38E1B08FA6ED}"/>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72109" y="2543947"/>
              <a:ext cx="295859" cy="295859"/>
            </a:xfrm>
            <a:prstGeom prst="rect">
              <a:avLst/>
            </a:prstGeom>
          </p:spPr>
        </p:pic>
        <p:pic>
          <p:nvPicPr>
            <p:cNvPr id="371" name="Picture 370">
              <a:extLst>
                <a:ext uri="{FF2B5EF4-FFF2-40B4-BE49-F238E27FC236}">
                  <a16:creationId xmlns:a16="http://schemas.microsoft.com/office/drawing/2014/main" id="{75FA3F3D-B298-4887-AD21-FA4D55441719}"/>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72304" y="4219820"/>
              <a:ext cx="295859" cy="295859"/>
            </a:xfrm>
            <a:prstGeom prst="rect">
              <a:avLst/>
            </a:prstGeom>
          </p:spPr>
        </p:pic>
        <p:pic>
          <p:nvPicPr>
            <p:cNvPr id="372" name="Picture 371">
              <a:extLst>
                <a:ext uri="{FF2B5EF4-FFF2-40B4-BE49-F238E27FC236}">
                  <a16:creationId xmlns:a16="http://schemas.microsoft.com/office/drawing/2014/main" id="{E38D2B46-D510-48A3-AFAE-960E702B9CE2}"/>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69743" y="3884637"/>
              <a:ext cx="295859" cy="295859"/>
            </a:xfrm>
            <a:prstGeom prst="rect">
              <a:avLst/>
            </a:prstGeom>
          </p:spPr>
        </p:pic>
        <p:pic>
          <p:nvPicPr>
            <p:cNvPr id="373" name="Picture 372">
              <a:extLst>
                <a:ext uri="{FF2B5EF4-FFF2-40B4-BE49-F238E27FC236}">
                  <a16:creationId xmlns:a16="http://schemas.microsoft.com/office/drawing/2014/main" id="{6E3D49C2-80C0-44D5-A8AF-DBA108BB773E}"/>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76302" y="-324061"/>
              <a:ext cx="295859" cy="295859"/>
            </a:xfrm>
            <a:prstGeom prst="rect">
              <a:avLst/>
            </a:prstGeom>
          </p:spPr>
        </p:pic>
        <p:pic>
          <p:nvPicPr>
            <p:cNvPr id="374" name="Picture 373">
              <a:extLst>
                <a:ext uri="{FF2B5EF4-FFF2-40B4-BE49-F238E27FC236}">
                  <a16:creationId xmlns:a16="http://schemas.microsoft.com/office/drawing/2014/main" id="{2E8E74D0-638E-44CA-8A74-81AA13A9F5A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273741" y="-659244"/>
              <a:ext cx="295859" cy="295859"/>
            </a:xfrm>
            <a:prstGeom prst="rect">
              <a:avLst/>
            </a:prstGeom>
          </p:spPr>
        </p:pic>
      </p:grpSp>
      <p:grpSp>
        <p:nvGrpSpPr>
          <p:cNvPr id="284" name="Group 283">
            <a:extLst>
              <a:ext uri="{FF2B5EF4-FFF2-40B4-BE49-F238E27FC236}">
                <a16:creationId xmlns:a16="http://schemas.microsoft.com/office/drawing/2014/main" id="{6D896A98-A615-43CC-A457-DEC9A3AE3FFD}"/>
              </a:ext>
            </a:extLst>
          </p:cNvPr>
          <p:cNvGrpSpPr/>
          <p:nvPr/>
        </p:nvGrpSpPr>
        <p:grpSpPr>
          <a:xfrm>
            <a:off x="10136390" y="3706658"/>
            <a:ext cx="751867" cy="2103903"/>
            <a:chOff x="10136390" y="2463599"/>
            <a:chExt cx="751867" cy="2103903"/>
          </a:xfrm>
        </p:grpSpPr>
        <p:pic>
          <p:nvPicPr>
            <p:cNvPr id="285" name="Graphic 284">
              <a:extLst>
                <a:ext uri="{FF2B5EF4-FFF2-40B4-BE49-F238E27FC236}">
                  <a16:creationId xmlns:a16="http://schemas.microsoft.com/office/drawing/2014/main" id="{A7A3FFD3-9633-4802-B1E1-760704EFB91A}"/>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0444253" y="3961868"/>
              <a:ext cx="435686" cy="423031"/>
            </a:xfrm>
            <a:prstGeom prst="rect">
              <a:avLst/>
            </a:prstGeom>
          </p:spPr>
        </p:pic>
        <p:pic>
          <p:nvPicPr>
            <p:cNvPr id="286" name="Shape 210">
              <a:extLst>
                <a:ext uri="{FF2B5EF4-FFF2-40B4-BE49-F238E27FC236}">
                  <a16:creationId xmlns:a16="http://schemas.microsoft.com/office/drawing/2014/main" id="{0FDB82C3-7DEA-4730-B83A-A0ABDE1005EC}"/>
                </a:ext>
              </a:extLst>
            </p:cNvPr>
            <p:cNvPicPr preferRelativeResize="0"/>
            <p:nvPr/>
          </p:nvPicPr>
          <p:blipFill>
            <a:blip r:embed="rId33" cstate="email">
              <a:alphaModFix/>
              <a:extLst>
                <a:ext uri="{28A0092B-C50C-407E-A947-70E740481C1C}">
                  <a14:useLocalDpi xmlns:a14="http://schemas.microsoft.com/office/drawing/2010/main"/>
                </a:ext>
              </a:extLst>
            </a:blip>
            <a:stretch>
              <a:fillRect/>
            </a:stretch>
          </p:blipFill>
          <p:spPr>
            <a:xfrm>
              <a:off x="10141538" y="4241750"/>
              <a:ext cx="339270" cy="325752"/>
            </a:xfrm>
            <a:prstGeom prst="rect">
              <a:avLst/>
            </a:prstGeom>
            <a:noFill/>
            <a:ln>
              <a:noFill/>
            </a:ln>
          </p:spPr>
        </p:pic>
        <p:pic>
          <p:nvPicPr>
            <p:cNvPr id="287" name="Shape 210">
              <a:extLst>
                <a:ext uri="{FF2B5EF4-FFF2-40B4-BE49-F238E27FC236}">
                  <a16:creationId xmlns:a16="http://schemas.microsoft.com/office/drawing/2014/main" id="{CDC87A31-5487-43C1-8B52-C6E9FFE1680F}"/>
                </a:ext>
              </a:extLst>
            </p:cNvPr>
            <p:cNvPicPr preferRelativeResize="0"/>
            <p:nvPr/>
          </p:nvPicPr>
          <p:blipFill>
            <a:blip r:embed="rId33" cstate="email">
              <a:alphaModFix/>
              <a:extLst>
                <a:ext uri="{28A0092B-C50C-407E-A947-70E740481C1C}">
                  <a14:useLocalDpi xmlns:a14="http://schemas.microsoft.com/office/drawing/2010/main"/>
                </a:ext>
              </a:extLst>
            </a:blip>
            <a:stretch>
              <a:fillRect/>
            </a:stretch>
          </p:blipFill>
          <p:spPr>
            <a:xfrm>
              <a:off x="10136390" y="3775594"/>
              <a:ext cx="339270" cy="325752"/>
            </a:xfrm>
            <a:prstGeom prst="rect">
              <a:avLst/>
            </a:prstGeom>
            <a:noFill/>
            <a:ln>
              <a:noFill/>
            </a:ln>
          </p:spPr>
        </p:pic>
        <p:pic>
          <p:nvPicPr>
            <p:cNvPr id="288" name="Picture 287">
              <a:extLst>
                <a:ext uri="{FF2B5EF4-FFF2-40B4-BE49-F238E27FC236}">
                  <a16:creationId xmlns:a16="http://schemas.microsoft.com/office/drawing/2014/main" id="{53713F76-670F-4EDB-A912-7B3216A02EB6}"/>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0143347" y="2463599"/>
              <a:ext cx="305590" cy="305590"/>
            </a:xfrm>
            <a:prstGeom prst="rect">
              <a:avLst/>
            </a:prstGeom>
          </p:spPr>
        </p:pic>
        <p:pic>
          <p:nvPicPr>
            <p:cNvPr id="289" name="Picture 288">
              <a:extLst>
                <a:ext uri="{FF2B5EF4-FFF2-40B4-BE49-F238E27FC236}">
                  <a16:creationId xmlns:a16="http://schemas.microsoft.com/office/drawing/2014/main" id="{2D2F3C2E-6266-4ACB-B3FC-35568C7C6B6B}"/>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0144113" y="2943860"/>
              <a:ext cx="305590" cy="305590"/>
            </a:xfrm>
            <a:prstGeom prst="rect">
              <a:avLst/>
            </a:prstGeom>
          </p:spPr>
        </p:pic>
        <p:pic>
          <p:nvPicPr>
            <p:cNvPr id="290" name="Picture 289">
              <a:extLst>
                <a:ext uri="{FF2B5EF4-FFF2-40B4-BE49-F238E27FC236}">
                  <a16:creationId xmlns:a16="http://schemas.microsoft.com/office/drawing/2014/main" id="{6398FC28-B80E-4362-B7EE-9162AE6E425E}"/>
                </a:ext>
              </a:extLst>
            </p:cNvPr>
            <p:cNvPicPr>
              <a:picLocks noChangeAspect="1"/>
            </p:cNvPicPr>
            <p:nvPr/>
          </p:nvPicPr>
          <p:blipFill rotWithShape="1">
            <a:blip r:embed="rId35" cstate="email">
              <a:extLst>
                <a:ext uri="{28A0092B-C50C-407E-A947-70E740481C1C}">
                  <a14:useLocalDpi xmlns:a14="http://schemas.microsoft.com/office/drawing/2010/main"/>
                </a:ext>
              </a:extLst>
            </a:blip>
            <a:srcRect/>
            <a:stretch/>
          </p:blipFill>
          <p:spPr>
            <a:xfrm>
              <a:off x="10504319" y="2676056"/>
              <a:ext cx="383938" cy="364064"/>
            </a:xfrm>
            <a:prstGeom prst="rect">
              <a:avLst/>
            </a:prstGeom>
          </p:spPr>
        </p:pic>
      </p:grpSp>
      <p:grpSp>
        <p:nvGrpSpPr>
          <p:cNvPr id="291" name="Group 290">
            <a:extLst>
              <a:ext uri="{FF2B5EF4-FFF2-40B4-BE49-F238E27FC236}">
                <a16:creationId xmlns:a16="http://schemas.microsoft.com/office/drawing/2014/main" id="{13FB3B8D-431D-438F-A2C6-63082E4C6E39}"/>
              </a:ext>
            </a:extLst>
          </p:cNvPr>
          <p:cNvGrpSpPr/>
          <p:nvPr/>
        </p:nvGrpSpPr>
        <p:grpSpPr>
          <a:xfrm>
            <a:off x="629058" y="3986729"/>
            <a:ext cx="273095" cy="289543"/>
            <a:chOff x="5859358" y="3192359"/>
            <a:chExt cx="473284" cy="473282"/>
          </a:xfrm>
        </p:grpSpPr>
        <p:pic>
          <p:nvPicPr>
            <p:cNvPr id="355" name="Graphic 418">
              <a:extLst>
                <a:ext uri="{FF2B5EF4-FFF2-40B4-BE49-F238E27FC236}">
                  <a16:creationId xmlns:a16="http://schemas.microsoft.com/office/drawing/2014/main" id="{5B598493-CCF6-43E2-9842-54EB3418E037}"/>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5859358" y="3192359"/>
              <a:ext cx="473284" cy="473282"/>
            </a:xfrm>
            <a:prstGeom prst="rect">
              <a:avLst/>
            </a:prstGeom>
          </p:spPr>
        </p:pic>
        <p:pic>
          <p:nvPicPr>
            <p:cNvPr id="356" name="Graphic 419">
              <a:extLst>
                <a:ext uri="{FF2B5EF4-FFF2-40B4-BE49-F238E27FC236}">
                  <a16:creationId xmlns:a16="http://schemas.microsoft.com/office/drawing/2014/main" id="{AC6E226D-C0A8-4623-B411-B8BA1311BFC7}"/>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983536" y="3314441"/>
              <a:ext cx="227191" cy="227190"/>
            </a:xfrm>
            <a:prstGeom prst="rect">
              <a:avLst/>
            </a:prstGeom>
          </p:spPr>
        </p:pic>
      </p:grpSp>
      <p:sp>
        <p:nvSpPr>
          <p:cNvPr id="13" name="Title 12">
            <a:extLst>
              <a:ext uri="{FF2B5EF4-FFF2-40B4-BE49-F238E27FC236}">
                <a16:creationId xmlns:a16="http://schemas.microsoft.com/office/drawing/2014/main" id="{D7878C21-F56F-42A2-8516-0F25BA120540}"/>
              </a:ext>
            </a:extLst>
          </p:cNvPr>
          <p:cNvSpPr>
            <a:spLocks noGrp="1"/>
          </p:cNvSpPr>
          <p:nvPr>
            <p:ph type="title"/>
          </p:nvPr>
        </p:nvSpPr>
        <p:spPr>
          <a:xfrm>
            <a:off x="454884" y="188640"/>
            <a:ext cx="10820400" cy="878539"/>
          </a:xfrm>
        </p:spPr>
        <p:txBody>
          <a:bodyPr/>
          <a:lstStyle/>
          <a:p>
            <a:r>
              <a:rPr lang="en-US" sz="4000" b="1" dirty="0">
                <a:solidFill>
                  <a:schemeClr val="bg1"/>
                </a:solidFill>
              </a:rPr>
              <a:t>… plus Containers</a:t>
            </a:r>
          </a:p>
        </p:txBody>
      </p:sp>
      <p:sp>
        <p:nvSpPr>
          <p:cNvPr id="359" name="Freeform 55">
            <a:extLst>
              <a:ext uri="{FF2B5EF4-FFF2-40B4-BE49-F238E27FC236}">
                <a16:creationId xmlns:a16="http://schemas.microsoft.com/office/drawing/2014/main" id="{9EC297C5-CA79-904F-96B0-D1262D2FA0EE}"/>
              </a:ext>
            </a:extLst>
          </p:cNvPr>
          <p:cNvSpPr>
            <a:spLocks/>
          </p:cNvSpPr>
          <p:nvPr/>
        </p:nvSpPr>
        <p:spPr bwMode="auto">
          <a:xfrm>
            <a:off x="730408" y="3368659"/>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nvGrpSpPr>
          <p:cNvPr id="360" name="Group 359">
            <a:extLst>
              <a:ext uri="{FF2B5EF4-FFF2-40B4-BE49-F238E27FC236}">
                <a16:creationId xmlns:a16="http://schemas.microsoft.com/office/drawing/2014/main" id="{DBDA0FBE-DE8D-7A4F-BCD4-D5C75B51F571}"/>
              </a:ext>
            </a:extLst>
          </p:cNvPr>
          <p:cNvGrpSpPr/>
          <p:nvPr/>
        </p:nvGrpSpPr>
        <p:grpSpPr>
          <a:xfrm>
            <a:off x="5754294" y="4100374"/>
            <a:ext cx="1258908" cy="2651589"/>
            <a:chOff x="5754294" y="3396749"/>
            <a:chExt cx="1258908" cy="2651589"/>
          </a:xfrm>
        </p:grpSpPr>
        <p:sp>
          <p:nvSpPr>
            <p:cNvPr id="361" name="Rectangle 360">
              <a:extLst>
                <a:ext uri="{FF2B5EF4-FFF2-40B4-BE49-F238E27FC236}">
                  <a16:creationId xmlns:a16="http://schemas.microsoft.com/office/drawing/2014/main" id="{F9770A50-D4B7-9041-999D-1FEFB55B82A9}"/>
                </a:ext>
              </a:extLst>
            </p:cNvPr>
            <p:cNvSpPr/>
            <p:nvPr/>
          </p:nvSpPr>
          <p:spPr>
            <a:xfrm>
              <a:off x="5840672" y="4743679"/>
              <a:ext cx="1115573" cy="1304659"/>
            </a:xfrm>
            <a:prstGeom prst="rect">
              <a:avLst/>
            </a:prstGeom>
            <a:solidFill>
              <a:schemeClr val="bg1"/>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A6B86"/>
                </a:solidFill>
                <a:effectLst/>
                <a:uLnTx/>
                <a:uFillTx/>
                <a:latin typeface="Arial Narrow"/>
                <a:ea typeface="+mn-ea"/>
                <a:cs typeface="+mn-cs"/>
              </a:endParaRPr>
            </a:p>
          </p:txBody>
        </p:sp>
        <p:grpSp>
          <p:nvGrpSpPr>
            <p:cNvPr id="362" name="Group 361">
              <a:extLst>
                <a:ext uri="{FF2B5EF4-FFF2-40B4-BE49-F238E27FC236}">
                  <a16:creationId xmlns:a16="http://schemas.microsoft.com/office/drawing/2014/main" id="{9C24D197-4C65-CA48-ABA7-D69C7DD1BBFA}"/>
                </a:ext>
              </a:extLst>
            </p:cNvPr>
            <p:cNvGrpSpPr/>
            <p:nvPr/>
          </p:nvGrpSpPr>
          <p:grpSpPr>
            <a:xfrm>
              <a:off x="5754294" y="4820495"/>
              <a:ext cx="1258908" cy="690198"/>
              <a:chOff x="6125544" y="958895"/>
              <a:chExt cx="1258908" cy="690198"/>
            </a:xfrm>
          </p:grpSpPr>
          <p:pic>
            <p:nvPicPr>
              <p:cNvPr id="364" name="Picture 363">
                <a:extLst>
                  <a:ext uri="{FF2B5EF4-FFF2-40B4-BE49-F238E27FC236}">
                    <a16:creationId xmlns:a16="http://schemas.microsoft.com/office/drawing/2014/main" id="{840EC9FB-62F2-0645-A74A-EEF0B2ACF539}"/>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6511167" y="958895"/>
                <a:ext cx="511058" cy="457145"/>
              </a:xfrm>
              <a:prstGeom prst="rect">
                <a:avLst/>
              </a:prstGeom>
            </p:spPr>
          </p:pic>
          <p:sp>
            <p:nvSpPr>
              <p:cNvPr id="375" name="TextBox 374">
                <a:extLst>
                  <a:ext uri="{FF2B5EF4-FFF2-40B4-BE49-F238E27FC236}">
                    <a16:creationId xmlns:a16="http://schemas.microsoft.com/office/drawing/2014/main" id="{AD19C0F6-04B9-D742-BF81-4F6A8B3DA233}"/>
                  </a:ext>
                </a:extLst>
              </p:cNvPr>
              <p:cNvSpPr txBox="1"/>
              <p:nvPr/>
            </p:nvSpPr>
            <p:spPr>
              <a:xfrm>
                <a:off x="6125544" y="1418261"/>
                <a:ext cx="12589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73737"/>
                    </a:solidFill>
                    <a:effectLst/>
                    <a:uLnTx/>
                    <a:uFillTx/>
                    <a:latin typeface="Arial"/>
                    <a:ea typeface="+mn-ea"/>
                    <a:cs typeface="+mn-cs"/>
                  </a:rPr>
                  <a:t>F5 Cloud Services</a:t>
                </a:r>
              </a:p>
            </p:txBody>
          </p:sp>
        </p:grpSp>
        <p:sp>
          <p:nvSpPr>
            <p:cNvPr id="363" name="Line 46">
              <a:extLst>
                <a:ext uri="{FF2B5EF4-FFF2-40B4-BE49-F238E27FC236}">
                  <a16:creationId xmlns:a16="http://schemas.microsoft.com/office/drawing/2014/main" id="{FDE47FBE-C9C7-F848-BC3A-C634EFAE7C0F}"/>
                </a:ext>
              </a:extLst>
            </p:cNvPr>
            <p:cNvSpPr>
              <a:spLocks noChangeShapeType="1"/>
            </p:cNvSpPr>
            <p:nvPr/>
          </p:nvSpPr>
          <p:spPr bwMode="auto">
            <a:xfrm>
              <a:off x="6359322" y="3396749"/>
              <a:ext cx="0" cy="1341606"/>
            </a:xfrm>
            <a:prstGeom prst="line">
              <a:avLst/>
            </a:prstGeom>
            <a:noFill/>
            <a:ln w="15875" cap="rnd">
              <a:solidFill>
                <a:srgbClr val="0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376" name="Graphic 224">
            <a:extLst>
              <a:ext uri="{FF2B5EF4-FFF2-40B4-BE49-F238E27FC236}">
                <a16:creationId xmlns:a16="http://schemas.microsoft.com/office/drawing/2014/main" id="{F506B193-CC3C-5E43-A12A-568135F5975E}"/>
              </a:ext>
            </a:extLst>
          </p:cNvPr>
          <p:cNvPicPr>
            <a:picLocks noChangeAspect="1"/>
          </p:cNvPicPr>
          <p:nvPr/>
        </p:nvPicPr>
        <p:blipFill>
          <a:blip r:embed="rId41" cstate="email">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6428736" y="6455068"/>
            <a:ext cx="296896" cy="296896"/>
          </a:xfrm>
          <a:prstGeom prst="rect">
            <a:avLst/>
          </a:prstGeom>
        </p:spPr>
      </p:pic>
      <p:grpSp>
        <p:nvGrpSpPr>
          <p:cNvPr id="377" name="Group 376">
            <a:extLst>
              <a:ext uri="{FF2B5EF4-FFF2-40B4-BE49-F238E27FC236}">
                <a16:creationId xmlns:a16="http://schemas.microsoft.com/office/drawing/2014/main" id="{C79ABB1D-76C9-EF4A-B515-45CCEFD75546}"/>
              </a:ext>
            </a:extLst>
          </p:cNvPr>
          <p:cNvGrpSpPr/>
          <p:nvPr/>
        </p:nvGrpSpPr>
        <p:grpSpPr>
          <a:xfrm>
            <a:off x="6067598" y="6443968"/>
            <a:ext cx="287931" cy="296896"/>
            <a:chOff x="3478811" y="5535558"/>
            <a:chExt cx="356310" cy="344198"/>
          </a:xfrm>
        </p:grpSpPr>
        <p:pic>
          <p:nvPicPr>
            <p:cNvPr id="378" name="Graphic 306">
              <a:extLst>
                <a:ext uri="{FF2B5EF4-FFF2-40B4-BE49-F238E27FC236}">
                  <a16:creationId xmlns:a16="http://schemas.microsoft.com/office/drawing/2014/main" id="{A79CB867-4817-9743-BC65-072521FA3951}"/>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478811" y="5535558"/>
              <a:ext cx="307056" cy="307056"/>
            </a:xfrm>
            <a:prstGeom prst="rect">
              <a:avLst/>
            </a:prstGeom>
          </p:spPr>
        </p:pic>
        <p:pic>
          <p:nvPicPr>
            <p:cNvPr id="379" name="Graphic 378">
              <a:extLst>
                <a:ext uri="{FF2B5EF4-FFF2-40B4-BE49-F238E27FC236}">
                  <a16:creationId xmlns:a16="http://schemas.microsoft.com/office/drawing/2014/main" id="{CBDC7A32-716B-2441-A0C5-B8B87D6190FD}"/>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622674" y="5667309"/>
              <a:ext cx="212447" cy="212447"/>
            </a:xfrm>
            <a:prstGeom prst="rect">
              <a:avLst/>
            </a:prstGeom>
          </p:spPr>
        </p:pic>
      </p:grpSp>
      <p:sp>
        <p:nvSpPr>
          <p:cNvPr id="380" name="Line 46">
            <a:extLst>
              <a:ext uri="{FF2B5EF4-FFF2-40B4-BE49-F238E27FC236}">
                <a16:creationId xmlns:a16="http://schemas.microsoft.com/office/drawing/2014/main" id="{DE1239FE-D2C0-4046-AC29-9A62D164C415}"/>
              </a:ext>
            </a:extLst>
          </p:cNvPr>
          <p:cNvSpPr>
            <a:spLocks noChangeShapeType="1"/>
          </p:cNvSpPr>
          <p:nvPr/>
        </p:nvSpPr>
        <p:spPr bwMode="auto">
          <a:xfrm flipH="1" flipV="1">
            <a:off x="1047485" y="3465606"/>
            <a:ext cx="0" cy="3217349"/>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1" name="Line 46">
            <a:extLst>
              <a:ext uri="{FF2B5EF4-FFF2-40B4-BE49-F238E27FC236}">
                <a16:creationId xmlns:a16="http://schemas.microsoft.com/office/drawing/2014/main" id="{71E3999B-EF5F-8644-AA21-C0E33CD8F0CB}"/>
              </a:ext>
            </a:extLst>
          </p:cNvPr>
          <p:cNvSpPr>
            <a:spLocks noChangeShapeType="1"/>
          </p:cNvSpPr>
          <p:nvPr/>
        </p:nvSpPr>
        <p:spPr bwMode="auto">
          <a:xfrm flipH="1">
            <a:off x="1047485" y="6687846"/>
            <a:ext cx="4790605" cy="0"/>
          </a:xfrm>
          <a:prstGeom prst="line">
            <a:avLst/>
          </a:prstGeom>
          <a:noFill/>
          <a:ln w="15875" cap="rnd">
            <a:solidFill>
              <a:srgbClr val="C00000"/>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2" name="Line 46">
            <a:extLst>
              <a:ext uri="{FF2B5EF4-FFF2-40B4-BE49-F238E27FC236}">
                <a16:creationId xmlns:a16="http://schemas.microsoft.com/office/drawing/2014/main" id="{E55C009B-5A02-2740-9486-961A1E6C6D23}"/>
              </a:ext>
            </a:extLst>
          </p:cNvPr>
          <p:cNvSpPr>
            <a:spLocks noChangeShapeType="1"/>
          </p:cNvSpPr>
          <p:nvPr/>
        </p:nvSpPr>
        <p:spPr bwMode="auto">
          <a:xfrm flipH="1">
            <a:off x="1157459" y="6556015"/>
            <a:ext cx="4680632" cy="0"/>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3" name="Line 46">
            <a:extLst>
              <a:ext uri="{FF2B5EF4-FFF2-40B4-BE49-F238E27FC236}">
                <a16:creationId xmlns:a16="http://schemas.microsoft.com/office/drawing/2014/main" id="{9D77B23F-4DDE-9640-80CD-346E8561DF59}"/>
              </a:ext>
            </a:extLst>
          </p:cNvPr>
          <p:cNvSpPr>
            <a:spLocks noChangeShapeType="1"/>
          </p:cNvSpPr>
          <p:nvPr/>
        </p:nvSpPr>
        <p:spPr bwMode="auto">
          <a:xfrm>
            <a:off x="1156511" y="4091824"/>
            <a:ext cx="0" cy="2464191"/>
          </a:xfrm>
          <a:prstGeom prst="line">
            <a:avLst/>
          </a:prstGeom>
          <a:noFill/>
          <a:ln w="15875" cap="rnd">
            <a:solidFill>
              <a:srgbClr val="1CA73E"/>
            </a:solidFill>
            <a:prstDash val="solid"/>
            <a:miter lim="800000"/>
            <a:headEnd/>
            <a:tailEnd/>
          </a:ln>
          <a:extLst>
            <a:ext uri="{909E8E84-426E-40dd-AFC4-6F175D3DCCD1}">
              <a14:hiddenFill xmlns="" xmlns:a14="http://schemas.microsoft.com/office/drawing/2010/main">
                <a:noFill/>
              </a14:hiddenFill>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4" name="Oval 383">
            <a:extLst>
              <a:ext uri="{FF2B5EF4-FFF2-40B4-BE49-F238E27FC236}">
                <a16:creationId xmlns:a16="http://schemas.microsoft.com/office/drawing/2014/main" id="{6087DD8C-DC8B-E948-A09A-9FD04AD2D16F}"/>
              </a:ext>
            </a:extLst>
          </p:cNvPr>
          <p:cNvSpPr/>
          <p:nvPr/>
        </p:nvSpPr>
        <p:spPr>
          <a:xfrm>
            <a:off x="1013761" y="3432781"/>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5" name="Oval 384">
            <a:extLst>
              <a:ext uri="{FF2B5EF4-FFF2-40B4-BE49-F238E27FC236}">
                <a16:creationId xmlns:a16="http://schemas.microsoft.com/office/drawing/2014/main" id="{0795803D-6253-C544-B1E5-510824443850}"/>
              </a:ext>
            </a:extLst>
          </p:cNvPr>
          <p:cNvSpPr/>
          <p:nvPr/>
        </p:nvSpPr>
        <p:spPr>
          <a:xfrm>
            <a:off x="1013728" y="4694046"/>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6" name="Oval 385">
            <a:extLst>
              <a:ext uri="{FF2B5EF4-FFF2-40B4-BE49-F238E27FC236}">
                <a16:creationId xmlns:a16="http://schemas.microsoft.com/office/drawing/2014/main" id="{720E07CE-093E-4944-ADC8-CB2242BF117C}"/>
              </a:ext>
            </a:extLst>
          </p:cNvPr>
          <p:cNvSpPr/>
          <p:nvPr/>
        </p:nvSpPr>
        <p:spPr>
          <a:xfrm>
            <a:off x="1121189" y="4061972"/>
            <a:ext cx="72000" cy="72000"/>
          </a:xfrm>
          <a:prstGeom prst="ellipse">
            <a:avLst/>
          </a:prstGeom>
          <a:solidFill>
            <a:srgbClr val="1CA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7" name="Oval 386">
            <a:extLst>
              <a:ext uri="{FF2B5EF4-FFF2-40B4-BE49-F238E27FC236}">
                <a16:creationId xmlns:a16="http://schemas.microsoft.com/office/drawing/2014/main" id="{648BD331-3988-DE43-9280-6A8DEE00AF2C}"/>
              </a:ext>
            </a:extLst>
          </p:cNvPr>
          <p:cNvSpPr/>
          <p:nvPr/>
        </p:nvSpPr>
        <p:spPr>
          <a:xfrm>
            <a:off x="7855320" y="2741084"/>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8" name="Oval 387">
            <a:extLst>
              <a:ext uri="{FF2B5EF4-FFF2-40B4-BE49-F238E27FC236}">
                <a16:creationId xmlns:a16="http://schemas.microsoft.com/office/drawing/2014/main" id="{37368E97-254C-F64B-88CB-ED9E91434C43}"/>
              </a:ext>
            </a:extLst>
          </p:cNvPr>
          <p:cNvSpPr/>
          <p:nvPr/>
        </p:nvSpPr>
        <p:spPr>
          <a:xfrm>
            <a:off x="6673986" y="4048463"/>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389" name="Oval 388">
            <a:extLst>
              <a:ext uri="{FF2B5EF4-FFF2-40B4-BE49-F238E27FC236}">
                <a16:creationId xmlns:a16="http://schemas.microsoft.com/office/drawing/2014/main" id="{369E91BA-9FB6-F74E-9BAA-4BBCBAD97AEF}"/>
              </a:ext>
            </a:extLst>
          </p:cNvPr>
          <p:cNvSpPr/>
          <p:nvPr/>
        </p:nvSpPr>
        <p:spPr>
          <a:xfrm>
            <a:off x="6324946" y="4052255"/>
            <a:ext cx="72000" cy="720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nvGrpSpPr>
          <p:cNvPr id="392" name="Group 391">
            <a:extLst>
              <a:ext uri="{FF2B5EF4-FFF2-40B4-BE49-F238E27FC236}">
                <a16:creationId xmlns:a16="http://schemas.microsoft.com/office/drawing/2014/main" id="{AE776DBF-CFDF-6B42-9919-BE0B536C49CE}"/>
              </a:ext>
            </a:extLst>
          </p:cNvPr>
          <p:cNvGrpSpPr/>
          <p:nvPr/>
        </p:nvGrpSpPr>
        <p:grpSpPr>
          <a:xfrm>
            <a:off x="5892359" y="6207023"/>
            <a:ext cx="247408" cy="243961"/>
            <a:chOff x="-4238625" y="2822576"/>
            <a:chExt cx="1309687" cy="1425575"/>
          </a:xfrm>
          <a:solidFill>
            <a:schemeClr val="tx1"/>
          </a:solidFill>
        </p:grpSpPr>
        <p:sp>
          <p:nvSpPr>
            <p:cNvPr id="393" name="Freeform 54">
              <a:extLst>
                <a:ext uri="{FF2B5EF4-FFF2-40B4-BE49-F238E27FC236}">
                  <a16:creationId xmlns:a16="http://schemas.microsoft.com/office/drawing/2014/main" id="{31EA1699-7E04-C54B-A5F5-5368B583E183}"/>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4" name="Freeform 55">
              <a:extLst>
                <a:ext uri="{FF2B5EF4-FFF2-40B4-BE49-F238E27FC236}">
                  <a16:creationId xmlns:a16="http://schemas.microsoft.com/office/drawing/2014/main" id="{06A5DD7B-BE24-D44D-A037-636DF9EC126A}"/>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5" name="Freeform 56">
              <a:extLst>
                <a:ext uri="{FF2B5EF4-FFF2-40B4-BE49-F238E27FC236}">
                  <a16:creationId xmlns:a16="http://schemas.microsoft.com/office/drawing/2014/main" id="{083D5102-D149-E340-A5E4-46299E04A7D8}"/>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6" name="Freeform 57">
              <a:extLst>
                <a:ext uri="{FF2B5EF4-FFF2-40B4-BE49-F238E27FC236}">
                  <a16:creationId xmlns:a16="http://schemas.microsoft.com/office/drawing/2014/main" id="{252E8058-D457-8E49-874F-AB78AAAA38B6}"/>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7" name="Freeform 58">
              <a:extLst>
                <a:ext uri="{FF2B5EF4-FFF2-40B4-BE49-F238E27FC236}">
                  <a16:creationId xmlns:a16="http://schemas.microsoft.com/office/drawing/2014/main" id="{323C8D71-3624-5F49-8214-4C23FD856CDC}"/>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8" name="Freeform 59">
              <a:extLst>
                <a:ext uri="{FF2B5EF4-FFF2-40B4-BE49-F238E27FC236}">
                  <a16:creationId xmlns:a16="http://schemas.microsoft.com/office/drawing/2014/main" id="{E254E2C5-DAAD-0B4C-9AA4-FEB532BBCBC0}"/>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pic>
        <p:nvPicPr>
          <p:cNvPr id="399" name="Graphic 223">
            <a:extLst>
              <a:ext uri="{FF2B5EF4-FFF2-40B4-BE49-F238E27FC236}">
                <a16:creationId xmlns:a16="http://schemas.microsoft.com/office/drawing/2014/main" id="{56F73B9D-909E-A34A-8246-64E6466DA6B5}"/>
              </a:ext>
            </a:extLst>
          </p:cNvPr>
          <p:cNvPicPr>
            <a:picLocks noChangeAspect="1"/>
          </p:cNvPicPr>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6268810" y="6206163"/>
            <a:ext cx="231763" cy="231763"/>
          </a:xfrm>
          <a:prstGeom prst="rect">
            <a:avLst/>
          </a:prstGeom>
        </p:spPr>
      </p:pic>
      <p:pic>
        <p:nvPicPr>
          <p:cNvPr id="400" name="Graphic 224">
            <a:extLst>
              <a:ext uri="{FF2B5EF4-FFF2-40B4-BE49-F238E27FC236}">
                <a16:creationId xmlns:a16="http://schemas.microsoft.com/office/drawing/2014/main" id="{3AC39F4B-6435-3042-AC5C-53B17F388568}"/>
              </a:ext>
            </a:extLst>
          </p:cNvPr>
          <p:cNvPicPr>
            <a:picLocks noChangeAspect="1"/>
          </p:cNvPicPr>
          <p:nvPr/>
        </p:nvPicPr>
        <p:blipFill>
          <a:blip r:embed="rId41" cstate="email">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6428736" y="6455068"/>
            <a:ext cx="296896" cy="296896"/>
          </a:xfrm>
          <a:prstGeom prst="rect">
            <a:avLst/>
          </a:prstGeom>
        </p:spPr>
      </p:pic>
      <p:grpSp>
        <p:nvGrpSpPr>
          <p:cNvPr id="401" name="Graphic 4">
            <a:extLst>
              <a:ext uri="{FF2B5EF4-FFF2-40B4-BE49-F238E27FC236}">
                <a16:creationId xmlns:a16="http://schemas.microsoft.com/office/drawing/2014/main" id="{436CCC5D-06F8-6C44-B9E2-5300A8BE1BF6}"/>
              </a:ext>
            </a:extLst>
          </p:cNvPr>
          <p:cNvGrpSpPr/>
          <p:nvPr/>
        </p:nvGrpSpPr>
        <p:grpSpPr>
          <a:xfrm>
            <a:off x="6604817" y="6210675"/>
            <a:ext cx="255540" cy="204676"/>
            <a:chOff x="4056279" y="578973"/>
            <a:chExt cx="4063442" cy="3999451"/>
          </a:xfrm>
        </p:grpSpPr>
        <p:grpSp>
          <p:nvGrpSpPr>
            <p:cNvPr id="402" name="Graphic 4">
              <a:extLst>
                <a:ext uri="{FF2B5EF4-FFF2-40B4-BE49-F238E27FC236}">
                  <a16:creationId xmlns:a16="http://schemas.microsoft.com/office/drawing/2014/main" id="{4D53274B-318E-0F44-899F-9DB6562153DB}"/>
                </a:ext>
              </a:extLst>
            </p:cNvPr>
            <p:cNvGrpSpPr/>
            <p:nvPr/>
          </p:nvGrpSpPr>
          <p:grpSpPr>
            <a:xfrm>
              <a:off x="4072276" y="658962"/>
              <a:ext cx="4047445" cy="3919462"/>
              <a:chOff x="4072276" y="658962"/>
              <a:chExt cx="4047445" cy="3919462"/>
            </a:xfrm>
            <a:solidFill>
              <a:srgbClr val="000000"/>
            </a:solidFill>
          </p:grpSpPr>
          <p:sp>
            <p:nvSpPr>
              <p:cNvPr id="404" name="Freeform 3">
                <a:extLst>
                  <a:ext uri="{FF2B5EF4-FFF2-40B4-BE49-F238E27FC236}">
                    <a16:creationId xmlns:a16="http://schemas.microsoft.com/office/drawing/2014/main" id="{4644250B-C449-1944-A557-9929E7F81834}"/>
                  </a:ext>
                </a:extLst>
              </p:cNvPr>
              <p:cNvSpPr/>
              <p:nvPr/>
            </p:nvSpPr>
            <p:spPr>
              <a:xfrm>
                <a:off x="5960018" y="658962"/>
                <a:ext cx="271962" cy="551924"/>
              </a:xfrm>
              <a:custGeom>
                <a:avLst/>
                <a:gdLst>
                  <a:gd name="connsiteX0" fmla="*/ 135981 w 271962"/>
                  <a:gd name="connsiteY0" fmla="*/ 551924 h 551924"/>
                  <a:gd name="connsiteX1" fmla="*/ 271963 w 271962"/>
                  <a:gd name="connsiteY1" fmla="*/ 415943 h 551924"/>
                  <a:gd name="connsiteX2" fmla="*/ 271963 w 271962"/>
                  <a:gd name="connsiteY2" fmla="*/ 135981 h 551924"/>
                  <a:gd name="connsiteX3" fmla="*/ 135981 w 271962"/>
                  <a:gd name="connsiteY3" fmla="*/ 0 h 551924"/>
                  <a:gd name="connsiteX4" fmla="*/ 0 w 271962"/>
                  <a:gd name="connsiteY4" fmla="*/ 135981 h 551924"/>
                  <a:gd name="connsiteX5" fmla="*/ 0 w 271962"/>
                  <a:gd name="connsiteY5" fmla="*/ 415943 h 551924"/>
                  <a:gd name="connsiteX6" fmla="*/ 135981 w 271962"/>
                  <a:gd name="connsiteY6" fmla="*/ 551924 h 55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962" h="551924">
                    <a:moveTo>
                      <a:pt x="135981" y="551924"/>
                    </a:moveTo>
                    <a:cubicBezTo>
                      <a:pt x="207972" y="551924"/>
                      <a:pt x="271963" y="487933"/>
                      <a:pt x="271963" y="415943"/>
                    </a:cubicBezTo>
                    <a:lnTo>
                      <a:pt x="271963" y="135981"/>
                    </a:lnTo>
                    <a:cubicBezTo>
                      <a:pt x="271963" y="63991"/>
                      <a:pt x="207972" y="0"/>
                      <a:pt x="135981" y="0"/>
                    </a:cubicBezTo>
                    <a:cubicBezTo>
                      <a:pt x="63991" y="0"/>
                      <a:pt x="0" y="63991"/>
                      <a:pt x="0" y="135981"/>
                    </a:cubicBezTo>
                    <a:lnTo>
                      <a:pt x="0" y="415943"/>
                    </a:lnTo>
                    <a:cubicBezTo>
                      <a:pt x="0" y="495932"/>
                      <a:pt x="63991" y="551924"/>
                      <a:pt x="135981" y="55192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05" name="Freeform 9">
                <a:extLst>
                  <a:ext uri="{FF2B5EF4-FFF2-40B4-BE49-F238E27FC236}">
                    <a16:creationId xmlns:a16="http://schemas.microsoft.com/office/drawing/2014/main" id="{50DA6593-78C3-8B47-AEDD-40E6CE7D66A5}"/>
                  </a:ext>
                </a:extLst>
              </p:cNvPr>
              <p:cNvSpPr/>
              <p:nvPr/>
            </p:nvSpPr>
            <p:spPr>
              <a:xfrm>
                <a:off x="4072276" y="2546703"/>
                <a:ext cx="551924" cy="271962"/>
              </a:xfrm>
              <a:custGeom>
                <a:avLst/>
                <a:gdLst>
                  <a:gd name="connsiteX0" fmla="*/ 551924 w 551924"/>
                  <a:gd name="connsiteY0" fmla="*/ 135981 h 271962"/>
                  <a:gd name="connsiteX1" fmla="*/ 415943 w 551924"/>
                  <a:gd name="connsiteY1" fmla="*/ 0 h 271962"/>
                  <a:gd name="connsiteX2" fmla="*/ 135981 w 551924"/>
                  <a:gd name="connsiteY2" fmla="*/ 0 h 271962"/>
                  <a:gd name="connsiteX3" fmla="*/ 0 w 551924"/>
                  <a:gd name="connsiteY3" fmla="*/ 135981 h 271962"/>
                  <a:gd name="connsiteX4" fmla="*/ 135981 w 551924"/>
                  <a:gd name="connsiteY4" fmla="*/ 271963 h 271962"/>
                  <a:gd name="connsiteX5" fmla="*/ 415943 w 551924"/>
                  <a:gd name="connsiteY5" fmla="*/ 271963 h 271962"/>
                  <a:gd name="connsiteX6" fmla="*/ 551924 w 551924"/>
                  <a:gd name="connsiteY6" fmla="*/ 135981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551924" y="135981"/>
                    </a:moveTo>
                    <a:cubicBezTo>
                      <a:pt x="551924" y="63991"/>
                      <a:pt x="487933" y="0"/>
                      <a:pt x="415943" y="0"/>
                    </a:cubicBezTo>
                    <a:lnTo>
                      <a:pt x="135981" y="0"/>
                    </a:lnTo>
                    <a:cubicBezTo>
                      <a:pt x="63991" y="0"/>
                      <a:pt x="0" y="63991"/>
                      <a:pt x="0" y="135981"/>
                    </a:cubicBezTo>
                    <a:cubicBezTo>
                      <a:pt x="0" y="207972"/>
                      <a:pt x="55992" y="271963"/>
                      <a:pt x="135981" y="271963"/>
                    </a:cubicBezTo>
                    <a:lnTo>
                      <a:pt x="415943" y="271963"/>
                    </a:lnTo>
                    <a:cubicBezTo>
                      <a:pt x="487933" y="271963"/>
                      <a:pt x="551924" y="215970"/>
                      <a:pt x="551924" y="135981"/>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06" name="Freeform 10">
                <a:extLst>
                  <a:ext uri="{FF2B5EF4-FFF2-40B4-BE49-F238E27FC236}">
                    <a16:creationId xmlns:a16="http://schemas.microsoft.com/office/drawing/2014/main" id="{C21AA29A-1900-BC40-8FA4-33E405BE3D9F}"/>
                  </a:ext>
                </a:extLst>
              </p:cNvPr>
              <p:cNvSpPr/>
              <p:nvPr/>
            </p:nvSpPr>
            <p:spPr>
              <a:xfrm>
                <a:off x="4470222" y="1192888"/>
                <a:ext cx="483933" cy="481933"/>
              </a:xfrm>
              <a:custGeom>
                <a:avLst/>
                <a:gdLst>
                  <a:gd name="connsiteX0" fmla="*/ 249966 w 483933"/>
                  <a:gd name="connsiteY0" fmla="*/ 441939 h 481933"/>
                  <a:gd name="connsiteX1" fmla="*/ 345953 w 483933"/>
                  <a:gd name="connsiteY1" fmla="*/ 481934 h 481933"/>
                  <a:gd name="connsiteX2" fmla="*/ 441939 w 483933"/>
                  <a:gd name="connsiteY2" fmla="*/ 441939 h 481933"/>
                  <a:gd name="connsiteX3" fmla="*/ 441939 w 483933"/>
                  <a:gd name="connsiteY3" fmla="*/ 241967 h 481933"/>
                  <a:gd name="connsiteX4" fmla="*/ 241967 w 483933"/>
                  <a:gd name="connsiteY4" fmla="*/ 41994 h 481933"/>
                  <a:gd name="connsiteX5" fmla="*/ 41994 w 483933"/>
                  <a:gd name="connsiteY5" fmla="*/ 41994 h 481933"/>
                  <a:gd name="connsiteX6" fmla="*/ 41994 w 483933"/>
                  <a:gd name="connsiteY6" fmla="*/ 241967 h 481933"/>
                  <a:gd name="connsiteX7" fmla="*/ 249966 w 483933"/>
                  <a:gd name="connsiteY7" fmla="*/ 441939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249966" y="441939"/>
                    </a:moveTo>
                    <a:cubicBezTo>
                      <a:pt x="273963" y="465936"/>
                      <a:pt x="313957" y="481934"/>
                      <a:pt x="345953" y="481934"/>
                    </a:cubicBezTo>
                    <a:cubicBezTo>
                      <a:pt x="377948" y="481934"/>
                      <a:pt x="417943" y="465936"/>
                      <a:pt x="441939" y="441939"/>
                    </a:cubicBezTo>
                    <a:cubicBezTo>
                      <a:pt x="497932" y="385947"/>
                      <a:pt x="497932" y="297959"/>
                      <a:pt x="441939" y="241967"/>
                    </a:cubicBezTo>
                    <a:lnTo>
                      <a:pt x="241967" y="41994"/>
                    </a:lnTo>
                    <a:cubicBezTo>
                      <a:pt x="185975" y="-13998"/>
                      <a:pt x="97987" y="-13998"/>
                      <a:pt x="41994" y="41994"/>
                    </a:cubicBezTo>
                    <a:cubicBezTo>
                      <a:pt x="-13998" y="97987"/>
                      <a:pt x="-13998" y="185975"/>
                      <a:pt x="41994" y="241967"/>
                    </a:cubicBezTo>
                    <a:lnTo>
                      <a:pt x="249966" y="441939"/>
                    </a:ln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07" name="Freeform 20">
                <a:extLst>
                  <a:ext uri="{FF2B5EF4-FFF2-40B4-BE49-F238E27FC236}">
                    <a16:creationId xmlns:a16="http://schemas.microsoft.com/office/drawing/2014/main" id="{2C02CAFA-D0B1-2248-81BF-A0472545FD11}"/>
                  </a:ext>
                </a:extLst>
              </p:cNvPr>
              <p:cNvSpPr/>
              <p:nvPr/>
            </p:nvSpPr>
            <p:spPr>
              <a:xfrm>
                <a:off x="7567797" y="2546703"/>
                <a:ext cx="551924" cy="271962"/>
              </a:xfrm>
              <a:custGeom>
                <a:avLst/>
                <a:gdLst>
                  <a:gd name="connsiteX0" fmla="*/ 415943 w 551924"/>
                  <a:gd name="connsiteY0" fmla="*/ 0 h 271962"/>
                  <a:gd name="connsiteX1" fmla="*/ 135981 w 551924"/>
                  <a:gd name="connsiteY1" fmla="*/ 0 h 271962"/>
                  <a:gd name="connsiteX2" fmla="*/ 0 w 551924"/>
                  <a:gd name="connsiteY2" fmla="*/ 135981 h 271962"/>
                  <a:gd name="connsiteX3" fmla="*/ 135981 w 551924"/>
                  <a:gd name="connsiteY3" fmla="*/ 271963 h 271962"/>
                  <a:gd name="connsiteX4" fmla="*/ 415943 w 551924"/>
                  <a:gd name="connsiteY4" fmla="*/ 271963 h 271962"/>
                  <a:gd name="connsiteX5" fmla="*/ 551924 w 551924"/>
                  <a:gd name="connsiteY5" fmla="*/ 135981 h 271962"/>
                  <a:gd name="connsiteX6" fmla="*/ 415943 w 551924"/>
                  <a:gd name="connsiteY6" fmla="*/ 0 h 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24" h="271962">
                    <a:moveTo>
                      <a:pt x="415943" y="0"/>
                    </a:moveTo>
                    <a:lnTo>
                      <a:pt x="135981" y="0"/>
                    </a:lnTo>
                    <a:cubicBezTo>
                      <a:pt x="63991" y="0"/>
                      <a:pt x="0" y="63991"/>
                      <a:pt x="0" y="135981"/>
                    </a:cubicBezTo>
                    <a:cubicBezTo>
                      <a:pt x="0" y="207972"/>
                      <a:pt x="63991" y="271963"/>
                      <a:pt x="135981" y="271963"/>
                    </a:cubicBezTo>
                    <a:lnTo>
                      <a:pt x="415943" y="271963"/>
                    </a:lnTo>
                    <a:cubicBezTo>
                      <a:pt x="487933" y="271963"/>
                      <a:pt x="551924" y="207972"/>
                      <a:pt x="551924" y="135981"/>
                    </a:cubicBezTo>
                    <a:cubicBezTo>
                      <a:pt x="551924" y="63991"/>
                      <a:pt x="495932" y="0"/>
                      <a:pt x="415943" y="0"/>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08" name="Freeform 21">
                <a:extLst>
                  <a:ext uri="{FF2B5EF4-FFF2-40B4-BE49-F238E27FC236}">
                    <a16:creationId xmlns:a16="http://schemas.microsoft.com/office/drawing/2014/main" id="{29E1CCC3-47F7-324A-905E-4835B694F527}"/>
                  </a:ext>
                </a:extLst>
              </p:cNvPr>
              <p:cNvSpPr/>
              <p:nvPr/>
            </p:nvSpPr>
            <p:spPr>
              <a:xfrm>
                <a:off x="7229844" y="1192888"/>
                <a:ext cx="483933" cy="481933"/>
              </a:xfrm>
              <a:custGeom>
                <a:avLst/>
                <a:gdLst>
                  <a:gd name="connsiteX0" fmla="*/ 145980 w 483933"/>
                  <a:gd name="connsiteY0" fmla="*/ 481934 h 481933"/>
                  <a:gd name="connsiteX1" fmla="*/ 241967 w 483933"/>
                  <a:gd name="connsiteY1" fmla="*/ 441939 h 481933"/>
                  <a:gd name="connsiteX2" fmla="*/ 441940 w 483933"/>
                  <a:gd name="connsiteY2" fmla="*/ 241967 h 481933"/>
                  <a:gd name="connsiteX3" fmla="*/ 441940 w 483933"/>
                  <a:gd name="connsiteY3" fmla="*/ 41994 h 481933"/>
                  <a:gd name="connsiteX4" fmla="*/ 241967 w 483933"/>
                  <a:gd name="connsiteY4" fmla="*/ 41994 h 481933"/>
                  <a:gd name="connsiteX5" fmla="*/ 41994 w 483933"/>
                  <a:gd name="connsiteY5" fmla="*/ 241967 h 481933"/>
                  <a:gd name="connsiteX6" fmla="*/ 41994 w 483933"/>
                  <a:gd name="connsiteY6" fmla="*/ 441939 h 481933"/>
                  <a:gd name="connsiteX7" fmla="*/ 145980 w 483933"/>
                  <a:gd name="connsiteY7" fmla="*/ 481934 h 4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33" h="481933">
                    <a:moveTo>
                      <a:pt x="145980" y="481934"/>
                    </a:moveTo>
                    <a:cubicBezTo>
                      <a:pt x="177976" y="481934"/>
                      <a:pt x="217970" y="465936"/>
                      <a:pt x="241967" y="441939"/>
                    </a:cubicBezTo>
                    <a:lnTo>
                      <a:pt x="441940" y="241967"/>
                    </a:lnTo>
                    <a:cubicBezTo>
                      <a:pt x="497932" y="185975"/>
                      <a:pt x="497932" y="97987"/>
                      <a:pt x="441940" y="41994"/>
                    </a:cubicBezTo>
                    <a:cubicBezTo>
                      <a:pt x="385947" y="-13998"/>
                      <a:pt x="297959" y="-13998"/>
                      <a:pt x="241967" y="41994"/>
                    </a:cubicBezTo>
                    <a:lnTo>
                      <a:pt x="41994" y="241967"/>
                    </a:lnTo>
                    <a:cubicBezTo>
                      <a:pt x="-13998" y="297959"/>
                      <a:pt x="-13998" y="385947"/>
                      <a:pt x="41994" y="441939"/>
                    </a:cubicBezTo>
                    <a:cubicBezTo>
                      <a:pt x="73990" y="465936"/>
                      <a:pt x="113984" y="481934"/>
                      <a:pt x="145980" y="481934"/>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09" name="Freeform 22">
                <a:extLst>
                  <a:ext uri="{FF2B5EF4-FFF2-40B4-BE49-F238E27FC236}">
                    <a16:creationId xmlns:a16="http://schemas.microsoft.com/office/drawing/2014/main" id="{89EDA1EB-4493-BE44-A42A-7E146E4ED67D}"/>
                  </a:ext>
                </a:extLst>
              </p:cNvPr>
              <p:cNvSpPr/>
              <p:nvPr/>
            </p:nvSpPr>
            <p:spPr>
              <a:xfrm>
                <a:off x="4760000" y="1346867"/>
                <a:ext cx="2671993" cy="3231557"/>
              </a:xfrm>
              <a:custGeom>
                <a:avLst/>
                <a:gdLst>
                  <a:gd name="connsiteX0" fmla="*/ 2671816 w 2671993"/>
                  <a:gd name="connsiteY0" fmla="*/ 1335817 h 3231557"/>
                  <a:gd name="connsiteX1" fmla="*/ 1335999 w 2671993"/>
                  <a:gd name="connsiteY1" fmla="*/ 0 h 3231557"/>
                  <a:gd name="connsiteX2" fmla="*/ 182 w 2671993"/>
                  <a:gd name="connsiteY2" fmla="*/ 1335817 h 3231557"/>
                  <a:gd name="connsiteX3" fmla="*/ 656092 w 2671993"/>
                  <a:gd name="connsiteY3" fmla="*/ 2495658 h 3231557"/>
                  <a:gd name="connsiteX4" fmla="*/ 656092 w 2671993"/>
                  <a:gd name="connsiteY4" fmla="*/ 2823613 h 3231557"/>
                  <a:gd name="connsiteX5" fmla="*/ 1064036 w 2671993"/>
                  <a:gd name="connsiteY5" fmla="*/ 3231557 h 3231557"/>
                  <a:gd name="connsiteX6" fmla="*/ 1607962 w 2671993"/>
                  <a:gd name="connsiteY6" fmla="*/ 3231557 h 3231557"/>
                  <a:gd name="connsiteX7" fmla="*/ 2015906 w 2671993"/>
                  <a:gd name="connsiteY7" fmla="*/ 2823613 h 3231557"/>
                  <a:gd name="connsiteX8" fmla="*/ 2015906 w 2671993"/>
                  <a:gd name="connsiteY8" fmla="*/ 2495658 h 3231557"/>
                  <a:gd name="connsiteX9" fmla="*/ 2671816 w 2671993"/>
                  <a:gd name="connsiteY9" fmla="*/ 1335817 h 3231557"/>
                  <a:gd name="connsiteX10" fmla="*/ 1607962 w 2671993"/>
                  <a:gd name="connsiteY10" fmla="*/ 2959594 h 3231557"/>
                  <a:gd name="connsiteX11" fmla="*/ 1064036 w 2671993"/>
                  <a:gd name="connsiteY11" fmla="*/ 2959594 h 3231557"/>
                  <a:gd name="connsiteX12" fmla="*/ 928055 w 2671993"/>
                  <a:gd name="connsiteY12" fmla="*/ 2823613 h 3231557"/>
                  <a:gd name="connsiteX13" fmla="*/ 928055 w 2671993"/>
                  <a:gd name="connsiteY13" fmla="*/ 2551650 h 3231557"/>
                  <a:gd name="connsiteX14" fmla="*/ 1735944 w 2671993"/>
                  <a:gd name="connsiteY14" fmla="*/ 2551650 h 3231557"/>
                  <a:gd name="connsiteX15" fmla="*/ 1735944 w 2671993"/>
                  <a:gd name="connsiteY15" fmla="*/ 2823613 h 3231557"/>
                  <a:gd name="connsiteX16" fmla="*/ 1607962 w 2671993"/>
                  <a:gd name="connsiteY16" fmla="*/ 2959594 h 3231557"/>
                  <a:gd name="connsiteX17" fmla="*/ 1847929 w 2671993"/>
                  <a:gd name="connsiteY17" fmla="*/ 2279688 h 3231557"/>
                  <a:gd name="connsiteX18" fmla="*/ 816070 w 2671993"/>
                  <a:gd name="connsiteY18" fmla="*/ 2279688 h 3231557"/>
                  <a:gd name="connsiteX19" fmla="*/ 264146 w 2671993"/>
                  <a:gd name="connsiteY19" fmla="*/ 1343816 h 3231557"/>
                  <a:gd name="connsiteX20" fmla="*/ 1328000 w 2671993"/>
                  <a:gd name="connsiteY20" fmla="*/ 271963 h 3231557"/>
                  <a:gd name="connsiteX21" fmla="*/ 2399853 w 2671993"/>
                  <a:gd name="connsiteY21" fmla="*/ 1343816 h 3231557"/>
                  <a:gd name="connsiteX22" fmla="*/ 1847929 w 2671993"/>
                  <a:gd name="connsiteY22" fmla="*/ 2279688 h 323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1993" h="3231557">
                    <a:moveTo>
                      <a:pt x="2671816" y="1335817"/>
                    </a:moveTo>
                    <a:cubicBezTo>
                      <a:pt x="2655818" y="599918"/>
                      <a:pt x="2071898" y="7999"/>
                      <a:pt x="1335999" y="0"/>
                    </a:cubicBezTo>
                    <a:cubicBezTo>
                      <a:pt x="600100" y="7999"/>
                      <a:pt x="16180" y="599918"/>
                      <a:pt x="182" y="1335817"/>
                    </a:cubicBezTo>
                    <a:cubicBezTo>
                      <a:pt x="-7817" y="1815751"/>
                      <a:pt x="248148" y="2255691"/>
                      <a:pt x="656092" y="2495658"/>
                    </a:cubicBezTo>
                    <a:lnTo>
                      <a:pt x="656092" y="2823613"/>
                    </a:lnTo>
                    <a:cubicBezTo>
                      <a:pt x="656092" y="3047583"/>
                      <a:pt x="840067" y="3231557"/>
                      <a:pt x="1064036" y="3231557"/>
                    </a:cubicBezTo>
                    <a:lnTo>
                      <a:pt x="1607962" y="3231557"/>
                    </a:lnTo>
                    <a:cubicBezTo>
                      <a:pt x="1831931" y="3231557"/>
                      <a:pt x="2015906" y="3047583"/>
                      <a:pt x="2015906" y="2823613"/>
                    </a:cubicBezTo>
                    <a:lnTo>
                      <a:pt x="2015906" y="2495658"/>
                    </a:lnTo>
                    <a:cubicBezTo>
                      <a:pt x="2415851" y="2255691"/>
                      <a:pt x="2679815" y="1815751"/>
                      <a:pt x="2671816" y="1335817"/>
                    </a:cubicBezTo>
                    <a:close/>
                    <a:moveTo>
                      <a:pt x="1607962" y="2959594"/>
                    </a:moveTo>
                    <a:lnTo>
                      <a:pt x="1064036" y="2959594"/>
                    </a:lnTo>
                    <a:cubicBezTo>
                      <a:pt x="992046" y="2959594"/>
                      <a:pt x="928055" y="2895603"/>
                      <a:pt x="928055" y="2823613"/>
                    </a:cubicBezTo>
                    <a:lnTo>
                      <a:pt x="928055" y="2551650"/>
                    </a:lnTo>
                    <a:lnTo>
                      <a:pt x="1735944" y="2551650"/>
                    </a:lnTo>
                    <a:lnTo>
                      <a:pt x="1735944" y="2823613"/>
                    </a:lnTo>
                    <a:cubicBezTo>
                      <a:pt x="1743943" y="2895603"/>
                      <a:pt x="1679952" y="2959594"/>
                      <a:pt x="1607962" y="2959594"/>
                    </a:cubicBezTo>
                    <a:close/>
                    <a:moveTo>
                      <a:pt x="1847929" y="2279688"/>
                    </a:moveTo>
                    <a:lnTo>
                      <a:pt x="816070" y="2279688"/>
                    </a:lnTo>
                    <a:cubicBezTo>
                      <a:pt x="480116" y="2095713"/>
                      <a:pt x="264146" y="1727763"/>
                      <a:pt x="264146" y="1343816"/>
                    </a:cubicBezTo>
                    <a:cubicBezTo>
                      <a:pt x="272145" y="751897"/>
                      <a:pt x="744080" y="279962"/>
                      <a:pt x="1328000" y="271963"/>
                    </a:cubicBezTo>
                    <a:cubicBezTo>
                      <a:pt x="1919919" y="279962"/>
                      <a:pt x="2383856" y="751897"/>
                      <a:pt x="2399853" y="1343816"/>
                    </a:cubicBezTo>
                    <a:cubicBezTo>
                      <a:pt x="2407852" y="1727763"/>
                      <a:pt x="2191882" y="2095713"/>
                      <a:pt x="1847929" y="2279688"/>
                    </a:cubicBezTo>
                    <a:close/>
                  </a:path>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10" name="Freeform 23">
                <a:extLst>
                  <a:ext uri="{FF2B5EF4-FFF2-40B4-BE49-F238E27FC236}">
                    <a16:creationId xmlns:a16="http://schemas.microsoft.com/office/drawing/2014/main" id="{9C1C75C1-3B1B-CD44-989D-76968B3703D5}"/>
                  </a:ext>
                </a:extLst>
              </p:cNvPr>
              <p:cNvSpPr/>
              <p:nvPr/>
            </p:nvSpPr>
            <p:spPr>
              <a:xfrm>
                <a:off x="5336103" y="1794806"/>
                <a:ext cx="1519791" cy="967867"/>
              </a:xfrm>
              <a:custGeom>
                <a:avLst/>
                <a:gdLst>
                  <a:gd name="connsiteX0" fmla="*/ 1303821 w 1519791"/>
                  <a:gd name="connsiteY0" fmla="*/ 359951 h 967867"/>
                  <a:gd name="connsiteX1" fmla="*/ 1183838 w 1519791"/>
                  <a:gd name="connsiteY1" fmla="*/ 399945 h 967867"/>
                  <a:gd name="connsiteX2" fmla="*/ 975866 w 1519791"/>
                  <a:gd name="connsiteY2" fmla="*/ 247966 h 967867"/>
                  <a:gd name="connsiteX3" fmla="*/ 975866 w 1519791"/>
                  <a:gd name="connsiteY3" fmla="*/ 215970 h 967867"/>
                  <a:gd name="connsiteX4" fmla="*/ 759896 w 1519791"/>
                  <a:gd name="connsiteY4" fmla="*/ 0 h 967867"/>
                  <a:gd name="connsiteX5" fmla="*/ 543925 w 1519791"/>
                  <a:gd name="connsiteY5" fmla="*/ 215970 h 967867"/>
                  <a:gd name="connsiteX6" fmla="*/ 567922 w 1519791"/>
                  <a:gd name="connsiteY6" fmla="*/ 311957 h 967867"/>
                  <a:gd name="connsiteX7" fmla="*/ 319956 w 1519791"/>
                  <a:gd name="connsiteY7" fmla="*/ 567922 h 967867"/>
                  <a:gd name="connsiteX8" fmla="*/ 215970 w 1519791"/>
                  <a:gd name="connsiteY8" fmla="*/ 535927 h 967867"/>
                  <a:gd name="connsiteX9" fmla="*/ 0 w 1519791"/>
                  <a:gd name="connsiteY9" fmla="*/ 751897 h 967867"/>
                  <a:gd name="connsiteX10" fmla="*/ 215970 w 1519791"/>
                  <a:gd name="connsiteY10" fmla="*/ 967867 h 967867"/>
                  <a:gd name="connsiteX11" fmla="*/ 431941 w 1519791"/>
                  <a:gd name="connsiteY11" fmla="*/ 751897 h 967867"/>
                  <a:gd name="connsiteX12" fmla="*/ 407944 w 1519791"/>
                  <a:gd name="connsiteY12" fmla="*/ 647911 h 967867"/>
                  <a:gd name="connsiteX13" fmla="*/ 647911 w 1519791"/>
                  <a:gd name="connsiteY13" fmla="*/ 391946 h 967867"/>
                  <a:gd name="connsiteX14" fmla="*/ 759896 w 1519791"/>
                  <a:gd name="connsiteY14" fmla="*/ 423942 h 967867"/>
                  <a:gd name="connsiteX15" fmla="*/ 919874 w 1519791"/>
                  <a:gd name="connsiteY15" fmla="*/ 351952 h 967867"/>
                  <a:gd name="connsiteX16" fmla="*/ 1103849 w 1519791"/>
                  <a:gd name="connsiteY16" fmla="*/ 479934 h 967867"/>
                  <a:gd name="connsiteX17" fmla="*/ 1087851 w 1519791"/>
                  <a:gd name="connsiteY17" fmla="*/ 567922 h 967867"/>
                  <a:gd name="connsiteX18" fmla="*/ 1303821 w 1519791"/>
                  <a:gd name="connsiteY18" fmla="*/ 783893 h 967867"/>
                  <a:gd name="connsiteX19" fmla="*/ 1519792 w 1519791"/>
                  <a:gd name="connsiteY19" fmla="*/ 567922 h 967867"/>
                  <a:gd name="connsiteX20" fmla="*/ 1303821 w 1519791"/>
                  <a:gd name="connsiteY20" fmla="*/ 359951 h 967867"/>
                  <a:gd name="connsiteX21" fmla="*/ 215970 w 1519791"/>
                  <a:gd name="connsiteY21" fmla="*/ 863882 h 967867"/>
                  <a:gd name="connsiteX22" fmla="*/ 111985 w 1519791"/>
                  <a:gd name="connsiteY22" fmla="*/ 759896 h 967867"/>
                  <a:gd name="connsiteX23" fmla="*/ 215970 w 1519791"/>
                  <a:gd name="connsiteY23" fmla="*/ 655910 h 967867"/>
                  <a:gd name="connsiteX24" fmla="*/ 319956 w 1519791"/>
                  <a:gd name="connsiteY24" fmla="*/ 759896 h 967867"/>
                  <a:gd name="connsiteX25" fmla="*/ 215970 w 1519791"/>
                  <a:gd name="connsiteY25" fmla="*/ 863882 h 967867"/>
                  <a:gd name="connsiteX26" fmla="*/ 759896 w 1519791"/>
                  <a:gd name="connsiteY26" fmla="*/ 319956 h 967867"/>
                  <a:gd name="connsiteX27" fmla="*/ 655910 w 1519791"/>
                  <a:gd name="connsiteY27" fmla="*/ 215970 h 967867"/>
                  <a:gd name="connsiteX28" fmla="*/ 759896 w 1519791"/>
                  <a:gd name="connsiteY28" fmla="*/ 111985 h 967867"/>
                  <a:gd name="connsiteX29" fmla="*/ 863882 w 1519791"/>
                  <a:gd name="connsiteY29" fmla="*/ 215970 h 967867"/>
                  <a:gd name="connsiteX30" fmla="*/ 759896 w 1519791"/>
                  <a:gd name="connsiteY30" fmla="*/ 319956 h 967867"/>
                  <a:gd name="connsiteX31" fmla="*/ 1303821 w 1519791"/>
                  <a:gd name="connsiteY31" fmla="*/ 679907 h 967867"/>
                  <a:gd name="connsiteX32" fmla="*/ 1199836 w 1519791"/>
                  <a:gd name="connsiteY32" fmla="*/ 575921 h 967867"/>
                  <a:gd name="connsiteX33" fmla="*/ 1303821 w 1519791"/>
                  <a:gd name="connsiteY33" fmla="*/ 471935 h 967867"/>
                  <a:gd name="connsiteX34" fmla="*/ 1407807 w 1519791"/>
                  <a:gd name="connsiteY34" fmla="*/ 575921 h 967867"/>
                  <a:gd name="connsiteX35" fmla="*/ 1303821 w 1519791"/>
                  <a:gd name="connsiteY35" fmla="*/ 679907 h 9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9791" h="967867">
                    <a:moveTo>
                      <a:pt x="1303821" y="359951"/>
                    </a:moveTo>
                    <a:cubicBezTo>
                      <a:pt x="1255828" y="359951"/>
                      <a:pt x="1215834" y="375948"/>
                      <a:pt x="1183838" y="399945"/>
                    </a:cubicBezTo>
                    <a:lnTo>
                      <a:pt x="975866" y="247966"/>
                    </a:lnTo>
                    <a:cubicBezTo>
                      <a:pt x="975866" y="239967"/>
                      <a:pt x="975866" y="223969"/>
                      <a:pt x="975866" y="215970"/>
                    </a:cubicBezTo>
                    <a:cubicBezTo>
                      <a:pt x="975866" y="95987"/>
                      <a:pt x="879879" y="0"/>
                      <a:pt x="759896" y="0"/>
                    </a:cubicBezTo>
                    <a:cubicBezTo>
                      <a:pt x="639912" y="0"/>
                      <a:pt x="543925" y="95987"/>
                      <a:pt x="543925" y="215970"/>
                    </a:cubicBezTo>
                    <a:cubicBezTo>
                      <a:pt x="543925" y="255965"/>
                      <a:pt x="551924" y="287961"/>
                      <a:pt x="567922" y="311957"/>
                    </a:cubicBezTo>
                    <a:lnTo>
                      <a:pt x="319956" y="567922"/>
                    </a:lnTo>
                    <a:cubicBezTo>
                      <a:pt x="287961" y="551924"/>
                      <a:pt x="255965" y="535927"/>
                      <a:pt x="215970" y="535927"/>
                    </a:cubicBezTo>
                    <a:cubicBezTo>
                      <a:pt x="95987" y="535927"/>
                      <a:pt x="0" y="631913"/>
                      <a:pt x="0" y="751897"/>
                    </a:cubicBezTo>
                    <a:cubicBezTo>
                      <a:pt x="0" y="871881"/>
                      <a:pt x="95987" y="967867"/>
                      <a:pt x="215970" y="967867"/>
                    </a:cubicBezTo>
                    <a:cubicBezTo>
                      <a:pt x="335954" y="967867"/>
                      <a:pt x="431941" y="871881"/>
                      <a:pt x="431941" y="751897"/>
                    </a:cubicBezTo>
                    <a:cubicBezTo>
                      <a:pt x="431941" y="711903"/>
                      <a:pt x="423942" y="679907"/>
                      <a:pt x="407944" y="647911"/>
                    </a:cubicBezTo>
                    <a:lnTo>
                      <a:pt x="647911" y="391946"/>
                    </a:lnTo>
                    <a:cubicBezTo>
                      <a:pt x="679907" y="407944"/>
                      <a:pt x="719901" y="423942"/>
                      <a:pt x="759896" y="423942"/>
                    </a:cubicBezTo>
                    <a:cubicBezTo>
                      <a:pt x="823887" y="423942"/>
                      <a:pt x="879879" y="391946"/>
                      <a:pt x="919874" y="351952"/>
                    </a:cubicBezTo>
                    <a:lnTo>
                      <a:pt x="1103849" y="479934"/>
                    </a:lnTo>
                    <a:cubicBezTo>
                      <a:pt x="1095850" y="503931"/>
                      <a:pt x="1087851" y="535927"/>
                      <a:pt x="1087851" y="567922"/>
                    </a:cubicBezTo>
                    <a:cubicBezTo>
                      <a:pt x="1087851" y="687906"/>
                      <a:pt x="1183838" y="783893"/>
                      <a:pt x="1303821" y="783893"/>
                    </a:cubicBezTo>
                    <a:cubicBezTo>
                      <a:pt x="1423805" y="783893"/>
                      <a:pt x="1519792" y="687906"/>
                      <a:pt x="1519792" y="567922"/>
                    </a:cubicBezTo>
                    <a:cubicBezTo>
                      <a:pt x="1519792" y="447939"/>
                      <a:pt x="1423805" y="359951"/>
                      <a:pt x="1303821" y="359951"/>
                    </a:cubicBezTo>
                    <a:close/>
                    <a:moveTo>
                      <a:pt x="215970" y="863882"/>
                    </a:moveTo>
                    <a:cubicBezTo>
                      <a:pt x="159978" y="863882"/>
                      <a:pt x="111985" y="815888"/>
                      <a:pt x="111985" y="759896"/>
                    </a:cubicBezTo>
                    <a:cubicBezTo>
                      <a:pt x="111985" y="703904"/>
                      <a:pt x="159978" y="655910"/>
                      <a:pt x="215970" y="655910"/>
                    </a:cubicBezTo>
                    <a:cubicBezTo>
                      <a:pt x="271963" y="655910"/>
                      <a:pt x="319956" y="703904"/>
                      <a:pt x="319956" y="759896"/>
                    </a:cubicBezTo>
                    <a:cubicBezTo>
                      <a:pt x="319956" y="815888"/>
                      <a:pt x="271963" y="863882"/>
                      <a:pt x="215970" y="863882"/>
                    </a:cubicBezTo>
                    <a:close/>
                    <a:moveTo>
                      <a:pt x="759896" y="319956"/>
                    </a:moveTo>
                    <a:cubicBezTo>
                      <a:pt x="703904" y="319956"/>
                      <a:pt x="655910" y="271963"/>
                      <a:pt x="655910" y="215970"/>
                    </a:cubicBezTo>
                    <a:cubicBezTo>
                      <a:pt x="655910" y="159978"/>
                      <a:pt x="703904" y="111985"/>
                      <a:pt x="759896" y="111985"/>
                    </a:cubicBezTo>
                    <a:cubicBezTo>
                      <a:pt x="815888" y="111985"/>
                      <a:pt x="863882" y="159978"/>
                      <a:pt x="863882" y="215970"/>
                    </a:cubicBezTo>
                    <a:cubicBezTo>
                      <a:pt x="863882" y="271963"/>
                      <a:pt x="815888" y="319956"/>
                      <a:pt x="759896" y="319956"/>
                    </a:cubicBezTo>
                    <a:close/>
                    <a:moveTo>
                      <a:pt x="1303821" y="679907"/>
                    </a:moveTo>
                    <a:cubicBezTo>
                      <a:pt x="1247829" y="679907"/>
                      <a:pt x="1199836" y="631913"/>
                      <a:pt x="1199836" y="575921"/>
                    </a:cubicBezTo>
                    <a:cubicBezTo>
                      <a:pt x="1199836" y="519929"/>
                      <a:pt x="1247829" y="471935"/>
                      <a:pt x="1303821" y="471935"/>
                    </a:cubicBezTo>
                    <a:cubicBezTo>
                      <a:pt x="1359814" y="471935"/>
                      <a:pt x="1407807" y="519929"/>
                      <a:pt x="1407807" y="575921"/>
                    </a:cubicBezTo>
                    <a:cubicBezTo>
                      <a:pt x="1407807" y="631913"/>
                      <a:pt x="1359814" y="679907"/>
                      <a:pt x="1303821" y="679907"/>
                    </a:cubicBezTo>
                    <a:close/>
                  </a:path>
                </a:pathLst>
              </a:custGeom>
              <a:solidFill>
                <a:srgbClr val="70AD47"/>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11" name="Freeform 24">
                <a:extLst>
                  <a:ext uri="{FF2B5EF4-FFF2-40B4-BE49-F238E27FC236}">
                    <a16:creationId xmlns:a16="http://schemas.microsoft.com/office/drawing/2014/main" id="{E373A35C-F388-704D-9B87-6AE51F36DD71}"/>
                  </a:ext>
                </a:extLst>
              </p:cNvPr>
              <p:cNvSpPr/>
              <p:nvPr/>
            </p:nvSpPr>
            <p:spPr>
              <a:xfrm>
                <a:off x="5403038" y="2863234"/>
                <a:ext cx="327955" cy="479934"/>
              </a:xfrm>
              <a:custGeom>
                <a:avLst/>
                <a:gdLst>
                  <a:gd name="connsiteX0" fmla="*/ 287961 w 327955"/>
                  <a:gd name="connsiteY0" fmla="*/ 0 h 479934"/>
                  <a:gd name="connsiteX1" fmla="*/ 39995 w 327955"/>
                  <a:gd name="connsiteY1" fmla="*/ 0 h 479934"/>
                  <a:gd name="connsiteX2" fmla="*/ 0 w 327955"/>
                  <a:gd name="connsiteY2" fmla="*/ 39995 h 479934"/>
                  <a:gd name="connsiteX3" fmla="*/ 0 w 327955"/>
                  <a:gd name="connsiteY3" fmla="*/ 439940 h 479934"/>
                  <a:gd name="connsiteX4" fmla="*/ 39995 w 327955"/>
                  <a:gd name="connsiteY4" fmla="*/ 479934 h 479934"/>
                  <a:gd name="connsiteX5" fmla="*/ 287961 w 327955"/>
                  <a:gd name="connsiteY5" fmla="*/ 479934 h 479934"/>
                  <a:gd name="connsiteX6" fmla="*/ 327955 w 327955"/>
                  <a:gd name="connsiteY6" fmla="*/ 439940 h 479934"/>
                  <a:gd name="connsiteX7" fmla="*/ 327955 w 327955"/>
                  <a:gd name="connsiteY7" fmla="*/ 39995 h 479934"/>
                  <a:gd name="connsiteX8" fmla="*/ 287961 w 327955"/>
                  <a:gd name="connsiteY8" fmla="*/ 0 h 47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955" h="479934">
                    <a:moveTo>
                      <a:pt x="287961" y="0"/>
                    </a:moveTo>
                    <a:lnTo>
                      <a:pt x="39995" y="0"/>
                    </a:lnTo>
                    <a:cubicBezTo>
                      <a:pt x="15998" y="0"/>
                      <a:pt x="0" y="15998"/>
                      <a:pt x="0" y="39995"/>
                    </a:cubicBezTo>
                    <a:lnTo>
                      <a:pt x="0" y="439940"/>
                    </a:lnTo>
                    <a:cubicBezTo>
                      <a:pt x="0" y="463936"/>
                      <a:pt x="15998" y="479934"/>
                      <a:pt x="39995" y="479934"/>
                    </a:cubicBezTo>
                    <a:lnTo>
                      <a:pt x="287961" y="479934"/>
                    </a:lnTo>
                    <a:cubicBezTo>
                      <a:pt x="311957" y="479934"/>
                      <a:pt x="327955" y="463936"/>
                      <a:pt x="327955" y="439940"/>
                    </a:cubicBezTo>
                    <a:lnTo>
                      <a:pt x="327955" y="39995"/>
                    </a:lnTo>
                    <a:cubicBezTo>
                      <a:pt x="327955" y="15998"/>
                      <a:pt x="311957" y="0"/>
                      <a:pt x="287961"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12" name="Freeform 25">
                <a:extLst>
                  <a:ext uri="{FF2B5EF4-FFF2-40B4-BE49-F238E27FC236}">
                    <a16:creationId xmlns:a16="http://schemas.microsoft.com/office/drawing/2014/main" id="{63A66FC3-E938-8C40-9472-250F14E9DC73}"/>
                  </a:ext>
                </a:extLst>
              </p:cNvPr>
              <p:cNvSpPr/>
              <p:nvPr/>
            </p:nvSpPr>
            <p:spPr>
              <a:xfrm>
                <a:off x="5936021" y="2394724"/>
                <a:ext cx="311957" cy="959868"/>
              </a:xfrm>
              <a:custGeom>
                <a:avLst/>
                <a:gdLst>
                  <a:gd name="connsiteX0" fmla="*/ 263964 w 311957"/>
                  <a:gd name="connsiteY0" fmla="*/ 0 h 959868"/>
                  <a:gd name="connsiteX1" fmla="*/ 47993 w 311957"/>
                  <a:gd name="connsiteY1" fmla="*/ 0 h 959868"/>
                  <a:gd name="connsiteX2" fmla="*/ 0 w 311957"/>
                  <a:gd name="connsiteY2" fmla="*/ 55992 h 959868"/>
                  <a:gd name="connsiteX3" fmla="*/ 0 w 311957"/>
                  <a:gd name="connsiteY3" fmla="*/ 903876 h 959868"/>
                  <a:gd name="connsiteX4" fmla="*/ 47993 w 311957"/>
                  <a:gd name="connsiteY4" fmla="*/ 959869 h 959868"/>
                  <a:gd name="connsiteX5" fmla="*/ 263964 w 311957"/>
                  <a:gd name="connsiteY5" fmla="*/ 959869 h 959868"/>
                  <a:gd name="connsiteX6" fmla="*/ 311957 w 311957"/>
                  <a:gd name="connsiteY6" fmla="*/ 903876 h 959868"/>
                  <a:gd name="connsiteX7" fmla="*/ 311957 w 311957"/>
                  <a:gd name="connsiteY7" fmla="*/ 55992 h 959868"/>
                  <a:gd name="connsiteX8" fmla="*/ 263964 w 311957"/>
                  <a:gd name="connsiteY8" fmla="*/ 0 h 95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959868">
                    <a:moveTo>
                      <a:pt x="263964" y="0"/>
                    </a:moveTo>
                    <a:lnTo>
                      <a:pt x="47993" y="0"/>
                    </a:lnTo>
                    <a:cubicBezTo>
                      <a:pt x="15998" y="0"/>
                      <a:pt x="0" y="23997"/>
                      <a:pt x="0" y="55992"/>
                    </a:cubicBezTo>
                    <a:lnTo>
                      <a:pt x="0" y="903876"/>
                    </a:lnTo>
                    <a:cubicBezTo>
                      <a:pt x="0" y="935872"/>
                      <a:pt x="23997" y="959869"/>
                      <a:pt x="47993" y="959869"/>
                    </a:cubicBezTo>
                    <a:lnTo>
                      <a:pt x="263964" y="959869"/>
                    </a:lnTo>
                    <a:cubicBezTo>
                      <a:pt x="295960" y="959869"/>
                      <a:pt x="311957" y="935872"/>
                      <a:pt x="311957" y="903876"/>
                    </a:cubicBezTo>
                    <a:lnTo>
                      <a:pt x="311957" y="55992"/>
                    </a:lnTo>
                    <a:cubicBezTo>
                      <a:pt x="311957" y="15998"/>
                      <a:pt x="303958" y="0"/>
                      <a:pt x="263964" y="0"/>
                    </a:cubicBezTo>
                    <a:close/>
                  </a:path>
                </a:pathLst>
              </a:custGeom>
              <a:solidFill>
                <a:srgbClr val="FF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413" name="Freeform 26">
                <a:extLst>
                  <a:ext uri="{FF2B5EF4-FFF2-40B4-BE49-F238E27FC236}">
                    <a16:creationId xmlns:a16="http://schemas.microsoft.com/office/drawing/2014/main" id="{469BD497-93AF-6E49-9ECF-6788B963A606}"/>
                  </a:ext>
                </a:extLst>
              </p:cNvPr>
              <p:cNvSpPr/>
              <p:nvPr/>
            </p:nvSpPr>
            <p:spPr>
              <a:xfrm>
                <a:off x="6454444" y="2697667"/>
                <a:ext cx="311957" cy="647911"/>
              </a:xfrm>
              <a:custGeom>
                <a:avLst/>
                <a:gdLst>
                  <a:gd name="connsiteX0" fmla="*/ 271963 w 311957"/>
                  <a:gd name="connsiteY0" fmla="*/ 0 h 647911"/>
                  <a:gd name="connsiteX1" fmla="*/ 39995 w 311957"/>
                  <a:gd name="connsiteY1" fmla="*/ 0 h 647911"/>
                  <a:gd name="connsiteX2" fmla="*/ 0 w 311957"/>
                  <a:gd name="connsiteY2" fmla="*/ 47993 h 647911"/>
                  <a:gd name="connsiteX3" fmla="*/ 0 w 311957"/>
                  <a:gd name="connsiteY3" fmla="*/ 599918 h 647911"/>
                  <a:gd name="connsiteX4" fmla="*/ 39995 w 311957"/>
                  <a:gd name="connsiteY4" fmla="*/ 647911 h 647911"/>
                  <a:gd name="connsiteX5" fmla="*/ 271963 w 311957"/>
                  <a:gd name="connsiteY5" fmla="*/ 647911 h 647911"/>
                  <a:gd name="connsiteX6" fmla="*/ 311957 w 311957"/>
                  <a:gd name="connsiteY6" fmla="*/ 599918 h 647911"/>
                  <a:gd name="connsiteX7" fmla="*/ 311957 w 311957"/>
                  <a:gd name="connsiteY7" fmla="*/ 47993 h 647911"/>
                  <a:gd name="connsiteX8" fmla="*/ 271963 w 311957"/>
                  <a:gd name="connsiteY8" fmla="*/ 0 h 6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57" h="647911">
                    <a:moveTo>
                      <a:pt x="271963" y="0"/>
                    </a:moveTo>
                    <a:lnTo>
                      <a:pt x="39995" y="0"/>
                    </a:lnTo>
                    <a:cubicBezTo>
                      <a:pt x="15998" y="0"/>
                      <a:pt x="0" y="23997"/>
                      <a:pt x="0" y="47993"/>
                    </a:cubicBezTo>
                    <a:lnTo>
                      <a:pt x="0" y="599918"/>
                    </a:lnTo>
                    <a:cubicBezTo>
                      <a:pt x="0" y="623914"/>
                      <a:pt x="15998" y="647911"/>
                      <a:pt x="39995" y="647911"/>
                    </a:cubicBezTo>
                    <a:lnTo>
                      <a:pt x="271963" y="647911"/>
                    </a:lnTo>
                    <a:cubicBezTo>
                      <a:pt x="295959" y="647911"/>
                      <a:pt x="311957" y="623914"/>
                      <a:pt x="311957" y="599918"/>
                    </a:cubicBezTo>
                    <a:lnTo>
                      <a:pt x="311957" y="47993"/>
                    </a:lnTo>
                    <a:cubicBezTo>
                      <a:pt x="311957" y="15998"/>
                      <a:pt x="295959" y="0"/>
                      <a:pt x="271963" y="0"/>
                    </a:cubicBezTo>
                    <a:close/>
                  </a:path>
                </a:pathLst>
              </a:custGeom>
              <a:solidFill>
                <a:srgbClr val="FFC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403" name="Freeform 27">
              <a:extLst>
                <a:ext uri="{FF2B5EF4-FFF2-40B4-BE49-F238E27FC236}">
                  <a16:creationId xmlns:a16="http://schemas.microsoft.com/office/drawing/2014/main" id="{71336180-6C5E-634A-83E9-865BBB7B0719}"/>
                </a:ext>
              </a:extLst>
            </p:cNvPr>
            <p:cNvSpPr/>
            <p:nvPr/>
          </p:nvSpPr>
          <p:spPr>
            <a:xfrm>
              <a:off x="4056279" y="578973"/>
              <a:ext cx="79989" cy="79989"/>
            </a:xfrm>
            <a:custGeom>
              <a:avLst/>
              <a:gdLst/>
              <a:ahLst/>
              <a:cxnLst/>
              <a:rect l="l" t="t" r="r" b="b"/>
              <a:pathLst>
                <a:path w="79989" h="79989"/>
              </a:pathLst>
            </a:custGeom>
            <a:solidFill>
              <a:srgbClr val="000000"/>
            </a:solidFill>
            <a:ln w="7993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grpSp>
        <p:nvGrpSpPr>
          <p:cNvPr id="414" name="Group 413">
            <a:extLst>
              <a:ext uri="{FF2B5EF4-FFF2-40B4-BE49-F238E27FC236}">
                <a16:creationId xmlns:a16="http://schemas.microsoft.com/office/drawing/2014/main" id="{2286D69F-4BA3-8E42-A6A7-1FB79D500374}"/>
              </a:ext>
            </a:extLst>
          </p:cNvPr>
          <p:cNvGrpSpPr/>
          <p:nvPr/>
        </p:nvGrpSpPr>
        <p:grpSpPr>
          <a:xfrm>
            <a:off x="6067598" y="6443968"/>
            <a:ext cx="287931" cy="296896"/>
            <a:chOff x="3478811" y="5535558"/>
            <a:chExt cx="356310" cy="344198"/>
          </a:xfrm>
        </p:grpSpPr>
        <p:pic>
          <p:nvPicPr>
            <p:cNvPr id="415" name="Graphic 306">
              <a:extLst>
                <a:ext uri="{FF2B5EF4-FFF2-40B4-BE49-F238E27FC236}">
                  <a16:creationId xmlns:a16="http://schemas.microsoft.com/office/drawing/2014/main" id="{3D878C82-39A6-E642-9E3B-0DDA8E885EA5}"/>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478811" y="5535558"/>
              <a:ext cx="307056" cy="307056"/>
            </a:xfrm>
            <a:prstGeom prst="rect">
              <a:avLst/>
            </a:prstGeom>
          </p:spPr>
        </p:pic>
        <p:pic>
          <p:nvPicPr>
            <p:cNvPr id="416" name="Graphic 415">
              <a:extLst>
                <a:ext uri="{FF2B5EF4-FFF2-40B4-BE49-F238E27FC236}">
                  <a16:creationId xmlns:a16="http://schemas.microsoft.com/office/drawing/2014/main" id="{84856061-982F-5D40-9C7E-DEC615CD3A4B}"/>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622674" y="5667309"/>
              <a:ext cx="212447" cy="212447"/>
            </a:xfrm>
            <a:prstGeom prst="rect">
              <a:avLst/>
            </a:prstGeom>
          </p:spPr>
        </p:pic>
      </p:grpSp>
      <p:grpSp>
        <p:nvGrpSpPr>
          <p:cNvPr id="417" name="Group 416">
            <a:extLst>
              <a:ext uri="{FF2B5EF4-FFF2-40B4-BE49-F238E27FC236}">
                <a16:creationId xmlns:a16="http://schemas.microsoft.com/office/drawing/2014/main" id="{18415A03-4394-1340-AB0D-9D2214F90D58}"/>
              </a:ext>
            </a:extLst>
          </p:cNvPr>
          <p:cNvGrpSpPr/>
          <p:nvPr/>
        </p:nvGrpSpPr>
        <p:grpSpPr>
          <a:xfrm>
            <a:off x="5760344" y="6598145"/>
            <a:ext cx="190431" cy="190480"/>
            <a:chOff x="2033588" y="1128713"/>
            <a:chExt cx="161925" cy="161925"/>
          </a:xfrm>
        </p:grpSpPr>
        <p:sp>
          <p:nvSpPr>
            <p:cNvPr id="418" name="Freeform 5">
              <a:extLst>
                <a:ext uri="{FF2B5EF4-FFF2-40B4-BE49-F238E27FC236}">
                  <a16:creationId xmlns:a16="http://schemas.microsoft.com/office/drawing/2014/main" id="{4B1FC2B1-6C51-974B-9237-D72C9FC2E061}"/>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9" name="Freeform 6">
              <a:extLst>
                <a:ext uri="{FF2B5EF4-FFF2-40B4-BE49-F238E27FC236}">
                  <a16:creationId xmlns:a16="http://schemas.microsoft.com/office/drawing/2014/main" id="{A873D923-4719-E341-B643-346B2A68AB3A}"/>
                </a:ext>
              </a:extLst>
            </p:cNvPr>
            <p:cNvSpPr>
              <a:spLocks noEditPoints="1"/>
            </p:cNvSpPr>
            <p:nvPr/>
          </p:nvSpPr>
          <p:spPr bwMode="auto">
            <a:xfrm>
              <a:off x="2033588" y="1128713"/>
              <a:ext cx="161925" cy="161925"/>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58 h 180"/>
                <a:gd name="T12" fmla="*/ 23 w 180"/>
                <a:gd name="T13" fmla="*/ 90 h 180"/>
                <a:gd name="T14" fmla="*/ 90 w 180"/>
                <a:gd name="T15" fmla="*/ 23 h 180"/>
                <a:gd name="T16" fmla="*/ 157 w 180"/>
                <a:gd name="T17" fmla="*/ 90 h 180"/>
                <a:gd name="T18" fmla="*/ 90 w 180"/>
                <a:gd name="T1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1"/>
                    <a:pt x="0" y="90"/>
                  </a:cubicBezTo>
                  <a:cubicBezTo>
                    <a:pt x="0" y="140"/>
                    <a:pt x="41" y="180"/>
                    <a:pt x="90" y="180"/>
                  </a:cubicBezTo>
                  <a:cubicBezTo>
                    <a:pt x="140" y="180"/>
                    <a:pt x="180" y="140"/>
                    <a:pt x="180" y="90"/>
                  </a:cubicBezTo>
                  <a:cubicBezTo>
                    <a:pt x="180" y="41"/>
                    <a:pt x="140" y="0"/>
                    <a:pt x="90" y="0"/>
                  </a:cubicBezTo>
                  <a:close/>
                  <a:moveTo>
                    <a:pt x="90" y="158"/>
                  </a:moveTo>
                  <a:cubicBezTo>
                    <a:pt x="53" y="158"/>
                    <a:pt x="23" y="127"/>
                    <a:pt x="23" y="90"/>
                  </a:cubicBezTo>
                  <a:cubicBezTo>
                    <a:pt x="23" y="53"/>
                    <a:pt x="53" y="23"/>
                    <a:pt x="90" y="23"/>
                  </a:cubicBezTo>
                  <a:cubicBezTo>
                    <a:pt x="127" y="23"/>
                    <a:pt x="157" y="53"/>
                    <a:pt x="157" y="90"/>
                  </a:cubicBezTo>
                  <a:cubicBezTo>
                    <a:pt x="157" y="127"/>
                    <a:pt x="127" y="158"/>
                    <a:pt x="90" y="158"/>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0" name="Freeform 7">
              <a:extLst>
                <a:ext uri="{FF2B5EF4-FFF2-40B4-BE49-F238E27FC236}">
                  <a16:creationId xmlns:a16="http://schemas.microsoft.com/office/drawing/2014/main" id="{7A572883-EA74-1849-9ED7-317869917708}"/>
                </a:ext>
              </a:extLst>
            </p:cNvPr>
            <p:cNvSpPr>
              <a:spLocks/>
            </p:cNvSpPr>
            <p:nvPr/>
          </p:nvSpPr>
          <p:spPr bwMode="auto">
            <a:xfrm>
              <a:off x="2068513" y="1182688"/>
              <a:ext cx="73025" cy="73025"/>
            </a:xfrm>
            <a:custGeom>
              <a:avLst/>
              <a:gdLst>
                <a:gd name="T0" fmla="*/ 0 w 81"/>
                <a:gd name="T1" fmla="*/ 29 h 81"/>
                <a:gd name="T2" fmla="*/ 51 w 81"/>
                <a:gd name="T3" fmla="*/ 81 h 81"/>
                <a:gd name="T4" fmla="*/ 81 w 81"/>
                <a:gd name="T5" fmla="*/ 71 h 81"/>
                <a:gd name="T6" fmla="*/ 10 w 81"/>
                <a:gd name="T7" fmla="*/ 0 h 81"/>
                <a:gd name="T8" fmla="*/ 0 w 81"/>
                <a:gd name="T9" fmla="*/ 29 h 81"/>
              </a:gdLst>
              <a:ahLst/>
              <a:cxnLst>
                <a:cxn ang="0">
                  <a:pos x="T0" y="T1"/>
                </a:cxn>
                <a:cxn ang="0">
                  <a:pos x="T2" y="T3"/>
                </a:cxn>
                <a:cxn ang="0">
                  <a:pos x="T4" y="T5"/>
                </a:cxn>
                <a:cxn ang="0">
                  <a:pos x="T6" y="T7"/>
                </a:cxn>
                <a:cxn ang="0">
                  <a:pos x="T8" y="T9"/>
                </a:cxn>
              </a:cxnLst>
              <a:rect l="0" t="0" r="r" b="b"/>
              <a:pathLst>
                <a:path w="81" h="81">
                  <a:moveTo>
                    <a:pt x="0" y="29"/>
                  </a:moveTo>
                  <a:cubicBezTo>
                    <a:pt x="0" y="58"/>
                    <a:pt x="23" y="81"/>
                    <a:pt x="51" y="81"/>
                  </a:cubicBezTo>
                  <a:cubicBezTo>
                    <a:pt x="62" y="81"/>
                    <a:pt x="73" y="77"/>
                    <a:pt x="81" y="71"/>
                  </a:cubicBezTo>
                  <a:cubicBezTo>
                    <a:pt x="10" y="0"/>
                    <a:pt x="10" y="0"/>
                    <a:pt x="10" y="0"/>
                  </a:cubicBezTo>
                  <a:cubicBezTo>
                    <a:pt x="4" y="8"/>
                    <a:pt x="0" y="18"/>
                    <a:pt x="0" y="29"/>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1" name="Freeform 8">
              <a:extLst>
                <a:ext uri="{FF2B5EF4-FFF2-40B4-BE49-F238E27FC236}">
                  <a16:creationId xmlns:a16="http://schemas.microsoft.com/office/drawing/2014/main" id="{E8796EEA-0661-1D49-8152-C4DC74CE714F}"/>
                </a:ext>
              </a:extLst>
            </p:cNvPr>
            <p:cNvSpPr>
              <a:spLocks/>
            </p:cNvSpPr>
            <p:nvPr/>
          </p:nvSpPr>
          <p:spPr bwMode="auto">
            <a:xfrm>
              <a:off x="2087563" y="1163638"/>
              <a:ext cx="73025" cy="73025"/>
            </a:xfrm>
            <a:custGeom>
              <a:avLst/>
              <a:gdLst>
                <a:gd name="T0" fmla="*/ 30 w 81"/>
                <a:gd name="T1" fmla="*/ 0 h 81"/>
                <a:gd name="T2" fmla="*/ 0 w 81"/>
                <a:gd name="T3" fmla="*/ 10 h 81"/>
                <a:gd name="T4" fmla="*/ 72 w 81"/>
                <a:gd name="T5" fmla="*/ 81 h 81"/>
                <a:gd name="T6" fmla="*/ 81 w 81"/>
                <a:gd name="T7" fmla="*/ 51 h 81"/>
                <a:gd name="T8" fmla="*/ 30 w 81"/>
                <a:gd name="T9" fmla="*/ 0 h 81"/>
              </a:gdLst>
              <a:ahLst/>
              <a:cxnLst>
                <a:cxn ang="0">
                  <a:pos x="T0" y="T1"/>
                </a:cxn>
                <a:cxn ang="0">
                  <a:pos x="T2" y="T3"/>
                </a:cxn>
                <a:cxn ang="0">
                  <a:pos x="T4" y="T5"/>
                </a:cxn>
                <a:cxn ang="0">
                  <a:pos x="T6" y="T7"/>
                </a:cxn>
                <a:cxn ang="0">
                  <a:pos x="T8" y="T9"/>
                </a:cxn>
              </a:cxnLst>
              <a:rect l="0" t="0" r="r" b="b"/>
              <a:pathLst>
                <a:path w="81" h="81">
                  <a:moveTo>
                    <a:pt x="30" y="0"/>
                  </a:moveTo>
                  <a:cubicBezTo>
                    <a:pt x="19" y="0"/>
                    <a:pt x="9" y="4"/>
                    <a:pt x="0" y="10"/>
                  </a:cubicBezTo>
                  <a:cubicBezTo>
                    <a:pt x="72" y="81"/>
                    <a:pt x="72" y="81"/>
                    <a:pt x="72" y="81"/>
                  </a:cubicBezTo>
                  <a:cubicBezTo>
                    <a:pt x="78" y="73"/>
                    <a:pt x="81" y="63"/>
                    <a:pt x="81" y="51"/>
                  </a:cubicBezTo>
                  <a:cubicBezTo>
                    <a:pt x="81" y="23"/>
                    <a:pt x="58" y="0"/>
                    <a:pt x="30" y="0"/>
                  </a:cubicBez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 name="Freeform 9">
              <a:extLst>
                <a:ext uri="{FF2B5EF4-FFF2-40B4-BE49-F238E27FC236}">
                  <a16:creationId xmlns:a16="http://schemas.microsoft.com/office/drawing/2014/main" id="{6336A64C-B635-D34C-91EE-B5E73D942807}"/>
                </a:ext>
              </a:extLst>
            </p:cNvPr>
            <p:cNvSpPr>
              <a:spLocks noEditPoints="1"/>
            </p:cNvSpPr>
            <p:nvPr/>
          </p:nvSpPr>
          <p:spPr bwMode="auto">
            <a:xfrm>
              <a:off x="2054215" y="1149350"/>
              <a:ext cx="120650" cy="120650"/>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67 w 134"/>
                <a:gd name="T11" fmla="*/ 119 h 135"/>
                <a:gd name="T12" fmla="*/ 16 w 134"/>
                <a:gd name="T13" fmla="*/ 67 h 135"/>
                <a:gd name="T14" fmla="*/ 26 w 134"/>
                <a:gd name="T15" fmla="*/ 38 h 135"/>
                <a:gd name="T16" fmla="*/ 97 w 134"/>
                <a:gd name="T17" fmla="*/ 109 h 135"/>
                <a:gd name="T18" fmla="*/ 67 w 134"/>
                <a:gd name="T19" fmla="*/ 119 h 135"/>
                <a:gd name="T20" fmla="*/ 109 w 134"/>
                <a:gd name="T21" fmla="*/ 97 h 135"/>
                <a:gd name="T22" fmla="*/ 37 w 134"/>
                <a:gd name="T23" fmla="*/ 26 h 135"/>
                <a:gd name="T24" fmla="*/ 67 w 134"/>
                <a:gd name="T25" fmla="*/ 16 h 135"/>
                <a:gd name="T26" fmla="*/ 118 w 134"/>
                <a:gd name="T27" fmla="*/ 67 h 135"/>
                <a:gd name="T28" fmla="*/ 109 w 134"/>
                <a:gd name="T29" fmla="*/ 97 h 135"/>
                <a:gd name="T30" fmla="*/ 115 w 134"/>
                <a:gd name="T31" fmla="*/ 104 h 135"/>
                <a:gd name="T32" fmla="*/ 109 w 134"/>
                <a:gd name="T33"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5">
                  <a:moveTo>
                    <a:pt x="67" y="0"/>
                  </a:moveTo>
                  <a:cubicBezTo>
                    <a:pt x="30" y="0"/>
                    <a:pt x="0" y="30"/>
                    <a:pt x="0" y="67"/>
                  </a:cubicBezTo>
                  <a:cubicBezTo>
                    <a:pt x="0" y="104"/>
                    <a:pt x="30" y="135"/>
                    <a:pt x="67" y="135"/>
                  </a:cubicBezTo>
                  <a:cubicBezTo>
                    <a:pt x="104" y="135"/>
                    <a:pt x="134" y="104"/>
                    <a:pt x="134" y="67"/>
                  </a:cubicBezTo>
                  <a:cubicBezTo>
                    <a:pt x="134" y="30"/>
                    <a:pt x="104" y="0"/>
                    <a:pt x="67" y="0"/>
                  </a:cubicBezTo>
                  <a:close/>
                  <a:moveTo>
                    <a:pt x="67" y="119"/>
                  </a:moveTo>
                  <a:cubicBezTo>
                    <a:pt x="39" y="119"/>
                    <a:pt x="16" y="96"/>
                    <a:pt x="16" y="67"/>
                  </a:cubicBezTo>
                  <a:cubicBezTo>
                    <a:pt x="16" y="56"/>
                    <a:pt x="20" y="46"/>
                    <a:pt x="26" y="38"/>
                  </a:cubicBezTo>
                  <a:cubicBezTo>
                    <a:pt x="97" y="109"/>
                    <a:pt x="97" y="109"/>
                    <a:pt x="97" y="109"/>
                  </a:cubicBezTo>
                  <a:cubicBezTo>
                    <a:pt x="89" y="115"/>
                    <a:pt x="78" y="119"/>
                    <a:pt x="67" y="119"/>
                  </a:cubicBezTo>
                  <a:close/>
                  <a:moveTo>
                    <a:pt x="109" y="97"/>
                  </a:moveTo>
                  <a:cubicBezTo>
                    <a:pt x="37" y="26"/>
                    <a:pt x="37" y="26"/>
                    <a:pt x="37" y="26"/>
                  </a:cubicBezTo>
                  <a:cubicBezTo>
                    <a:pt x="46" y="20"/>
                    <a:pt x="56" y="16"/>
                    <a:pt x="67" y="16"/>
                  </a:cubicBezTo>
                  <a:cubicBezTo>
                    <a:pt x="95" y="16"/>
                    <a:pt x="118" y="39"/>
                    <a:pt x="118" y="67"/>
                  </a:cubicBezTo>
                  <a:cubicBezTo>
                    <a:pt x="118" y="79"/>
                    <a:pt x="115" y="89"/>
                    <a:pt x="109" y="97"/>
                  </a:cubicBezTo>
                  <a:cubicBezTo>
                    <a:pt x="115" y="104"/>
                    <a:pt x="115" y="104"/>
                    <a:pt x="115" y="104"/>
                  </a:cubicBezTo>
                  <a:lnTo>
                    <a:pt x="109"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62274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E0826E15-5A80-2141-9A71-F787B3E081D9}"/>
              </a:ext>
            </a:extLst>
          </p:cNvPr>
          <p:cNvGrpSpPr/>
          <p:nvPr/>
        </p:nvGrpSpPr>
        <p:grpSpPr>
          <a:xfrm>
            <a:off x="-60457" y="-26330"/>
            <a:ext cx="12310393" cy="1379706"/>
            <a:chOff x="-60457" y="-26330"/>
            <a:chExt cx="12310393" cy="1379706"/>
          </a:xfrm>
        </p:grpSpPr>
        <p:pic>
          <p:nvPicPr>
            <p:cNvPr id="83" name="Picture 82">
              <a:extLst>
                <a:ext uri="{FF2B5EF4-FFF2-40B4-BE49-F238E27FC236}">
                  <a16:creationId xmlns:a16="http://schemas.microsoft.com/office/drawing/2014/main" id="{C39757E6-9357-AB4F-8A68-C2B6C3215B2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84" name="Rectangle 83">
              <a:extLst>
                <a:ext uri="{FF2B5EF4-FFF2-40B4-BE49-F238E27FC236}">
                  <a16:creationId xmlns:a16="http://schemas.microsoft.com/office/drawing/2014/main" id="{24056D46-7FC4-0844-8F15-6F213BBA31D4}"/>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59" name="Rectangle 558">
            <a:extLst>
              <a:ext uri="{FF2B5EF4-FFF2-40B4-BE49-F238E27FC236}">
                <a16:creationId xmlns:a16="http://schemas.microsoft.com/office/drawing/2014/main" id="{B9C07635-5403-3F4F-95C9-5945C0159AC9}"/>
              </a:ext>
            </a:extLst>
          </p:cNvPr>
          <p:cNvSpPr/>
          <p:nvPr/>
        </p:nvSpPr>
        <p:spPr>
          <a:xfrm>
            <a:off x="606271" y="1403817"/>
            <a:ext cx="10834033" cy="4992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Helvetica Neue Light" panose="02000403000000020004" pitchFamily="2" charset="0"/>
                <a:cs typeface="Arial" panose="020B0604020202020204" pitchFamily="34" charset="0"/>
              </a:rPr>
              <a:t>AWS Cloud</a:t>
            </a:r>
            <a:endPar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sp>
        <p:nvSpPr>
          <p:cNvPr id="561" name="Rectangle 560">
            <a:extLst>
              <a:ext uri="{FF2B5EF4-FFF2-40B4-BE49-F238E27FC236}">
                <a16:creationId xmlns:a16="http://schemas.microsoft.com/office/drawing/2014/main" id="{026EC863-EDF6-3F43-9AE7-E6B471531FA7}"/>
              </a:ext>
            </a:extLst>
          </p:cNvPr>
          <p:cNvSpPr/>
          <p:nvPr/>
        </p:nvSpPr>
        <p:spPr>
          <a:xfrm>
            <a:off x="1069072" y="1763422"/>
            <a:ext cx="4494335"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eu-west-2a</a:t>
            </a:r>
          </a:p>
        </p:txBody>
      </p:sp>
      <p:pic>
        <p:nvPicPr>
          <p:cNvPr id="564" name="Graphic 563">
            <a:extLst>
              <a:ext uri="{FF2B5EF4-FFF2-40B4-BE49-F238E27FC236}">
                <a16:creationId xmlns:a16="http://schemas.microsoft.com/office/drawing/2014/main" id="{91873AF2-2AD8-874E-BAD6-CBDD1A597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272" y="1403817"/>
            <a:ext cx="330200" cy="330200"/>
          </a:xfrm>
          <a:prstGeom prst="rect">
            <a:avLst/>
          </a:prstGeom>
        </p:spPr>
      </p:pic>
      <p:sp>
        <p:nvSpPr>
          <p:cNvPr id="576" name="Rectangle 575">
            <a:extLst>
              <a:ext uri="{FF2B5EF4-FFF2-40B4-BE49-F238E27FC236}">
                <a16:creationId xmlns:a16="http://schemas.microsoft.com/office/drawing/2014/main" id="{D31D4B8F-9D3C-6546-B3EE-1B27A785B810}"/>
              </a:ext>
            </a:extLst>
          </p:cNvPr>
          <p:cNvSpPr/>
          <p:nvPr/>
        </p:nvSpPr>
        <p:spPr>
          <a:xfrm>
            <a:off x="681002" y="2142566"/>
            <a:ext cx="4946705" cy="4138585"/>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ea typeface="Helvetica Neue Light" panose="02000403000000020004" pitchFamily="2" charset="0"/>
                <a:cs typeface="Arial" panose="020B0604020202020204" pitchFamily="34" charset="0"/>
              </a:rPr>
              <a:t>Security VPC</a:t>
            </a:r>
          </a:p>
        </p:txBody>
      </p:sp>
      <p:pic>
        <p:nvPicPr>
          <p:cNvPr id="577" name="Graphic 576">
            <a:extLst>
              <a:ext uri="{FF2B5EF4-FFF2-40B4-BE49-F238E27FC236}">
                <a16:creationId xmlns:a16="http://schemas.microsoft.com/office/drawing/2014/main" id="{2C95150B-F260-244C-8507-5F21ECCEC8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055" y="2145742"/>
            <a:ext cx="330200" cy="330200"/>
          </a:xfrm>
          <a:prstGeom prst="rect">
            <a:avLst/>
          </a:prstGeom>
        </p:spPr>
      </p:pic>
      <p:sp>
        <p:nvSpPr>
          <p:cNvPr id="2" name="TextBox 1">
            <a:extLst>
              <a:ext uri="{FF2B5EF4-FFF2-40B4-BE49-F238E27FC236}">
                <a16:creationId xmlns:a16="http://schemas.microsoft.com/office/drawing/2014/main" id="{ABC62536-3B92-1049-B496-97FCD244F50F}"/>
              </a:ext>
            </a:extLst>
          </p:cNvPr>
          <p:cNvSpPr txBox="1"/>
          <p:nvPr/>
        </p:nvSpPr>
        <p:spPr>
          <a:xfrm>
            <a:off x="937353" y="2955199"/>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pic>
        <p:nvPicPr>
          <p:cNvPr id="109" name="Graphic 108">
            <a:extLst>
              <a:ext uri="{FF2B5EF4-FFF2-40B4-BE49-F238E27FC236}">
                <a16:creationId xmlns:a16="http://schemas.microsoft.com/office/drawing/2014/main" id="{221D18A1-0943-ED45-9A2C-BC2FAB23BC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1402" y="1763422"/>
            <a:ext cx="330200" cy="330200"/>
          </a:xfrm>
          <a:prstGeom prst="rect">
            <a:avLst/>
          </a:prstGeom>
        </p:spPr>
      </p:pic>
      <p:sp>
        <p:nvSpPr>
          <p:cNvPr id="6" name="Title 5">
            <a:extLst>
              <a:ext uri="{FF2B5EF4-FFF2-40B4-BE49-F238E27FC236}">
                <a16:creationId xmlns:a16="http://schemas.microsoft.com/office/drawing/2014/main" id="{FA4CE4C0-14EA-4BAF-9221-48C9F3D51F65}"/>
              </a:ext>
            </a:extLst>
          </p:cNvPr>
          <p:cNvSpPr>
            <a:spLocks noGrp="1"/>
          </p:cNvSpPr>
          <p:nvPr>
            <p:ph type="title"/>
          </p:nvPr>
        </p:nvSpPr>
        <p:spPr>
          <a:xfrm>
            <a:off x="454884" y="188640"/>
            <a:ext cx="10820400" cy="878539"/>
          </a:xfrm>
        </p:spPr>
        <p:txBody>
          <a:bodyPr/>
          <a:lstStyle/>
          <a:p>
            <a:r>
              <a:rPr lang="en-US" sz="4000" b="1" dirty="0">
                <a:solidFill>
                  <a:schemeClr val="bg1"/>
                </a:solidFill>
              </a:rPr>
              <a:t>Typical Security VPC</a:t>
            </a:r>
          </a:p>
        </p:txBody>
      </p:sp>
      <p:grpSp>
        <p:nvGrpSpPr>
          <p:cNvPr id="10" name="Group 9">
            <a:extLst>
              <a:ext uri="{FF2B5EF4-FFF2-40B4-BE49-F238E27FC236}">
                <a16:creationId xmlns:a16="http://schemas.microsoft.com/office/drawing/2014/main" id="{97200BA8-E7EA-4F4F-974B-3338558D4742}"/>
              </a:ext>
            </a:extLst>
          </p:cNvPr>
          <p:cNvGrpSpPr/>
          <p:nvPr/>
        </p:nvGrpSpPr>
        <p:grpSpPr>
          <a:xfrm>
            <a:off x="2247800" y="3940364"/>
            <a:ext cx="581282" cy="581282"/>
            <a:chOff x="4452579" y="3482163"/>
            <a:chExt cx="450000" cy="450000"/>
          </a:xfrm>
        </p:grpSpPr>
        <p:sp>
          <p:nvSpPr>
            <p:cNvPr id="11" name="Freeform 26">
              <a:extLst>
                <a:ext uri="{FF2B5EF4-FFF2-40B4-BE49-F238E27FC236}">
                  <a16:creationId xmlns:a16="http://schemas.microsoft.com/office/drawing/2014/main" id="{AE47BBA7-F02B-4A26-84DF-876A55688FFF}"/>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Rounded Rectangle 343">
              <a:extLst>
                <a:ext uri="{FF2B5EF4-FFF2-40B4-BE49-F238E27FC236}">
                  <a16:creationId xmlns:a16="http://schemas.microsoft.com/office/drawing/2014/main" id="{A7CAF6BA-7E82-4EE5-BCC6-7DCCCDB0CDCE}"/>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2A09625C-473D-4016-908F-A73C8C1D57D6}"/>
              </a:ext>
            </a:extLst>
          </p:cNvPr>
          <p:cNvGrpSpPr/>
          <p:nvPr/>
        </p:nvGrpSpPr>
        <p:grpSpPr>
          <a:xfrm>
            <a:off x="2896216" y="3941057"/>
            <a:ext cx="581282" cy="581282"/>
            <a:chOff x="4452579" y="3482163"/>
            <a:chExt cx="450000" cy="450000"/>
          </a:xfrm>
        </p:grpSpPr>
        <p:sp>
          <p:nvSpPr>
            <p:cNvPr id="14" name="Freeform 26">
              <a:extLst>
                <a:ext uri="{FF2B5EF4-FFF2-40B4-BE49-F238E27FC236}">
                  <a16:creationId xmlns:a16="http://schemas.microsoft.com/office/drawing/2014/main" id="{F5E65A3A-ADF8-4EA8-9C34-274D313DEAFF}"/>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Rounded Rectangle 349">
              <a:extLst>
                <a:ext uri="{FF2B5EF4-FFF2-40B4-BE49-F238E27FC236}">
                  <a16:creationId xmlns:a16="http://schemas.microsoft.com/office/drawing/2014/main" id="{0E751A82-CFAE-4320-BAF8-5703AFF777DC}"/>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9300A030-9363-48B0-A710-2E33A12E6A60}"/>
              </a:ext>
            </a:extLst>
          </p:cNvPr>
          <p:cNvGrpSpPr/>
          <p:nvPr/>
        </p:nvGrpSpPr>
        <p:grpSpPr>
          <a:xfrm>
            <a:off x="2247800" y="5044737"/>
            <a:ext cx="589816" cy="583706"/>
            <a:chOff x="1758233" y="3395287"/>
            <a:chExt cx="589816" cy="583706"/>
          </a:xfrm>
        </p:grpSpPr>
        <p:sp>
          <p:nvSpPr>
            <p:cNvPr id="17" name="Rounded Rectangle 351">
              <a:extLst>
                <a:ext uri="{FF2B5EF4-FFF2-40B4-BE49-F238E27FC236}">
                  <a16:creationId xmlns:a16="http://schemas.microsoft.com/office/drawing/2014/main" id="{3DB7C7A4-D90A-4E6B-AE27-048CE72A269B}"/>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18" name="Picture 17">
              <a:extLst>
                <a:ext uri="{FF2B5EF4-FFF2-40B4-BE49-F238E27FC236}">
                  <a16:creationId xmlns:a16="http://schemas.microsoft.com/office/drawing/2014/main" id="{8DE3822F-B8BB-4286-B02E-653E7350163F}"/>
                </a:ext>
              </a:extLst>
            </p:cNvPr>
            <p:cNvPicPr>
              <a:picLocks noChangeAspect="1"/>
            </p:cNvPicPr>
            <p:nvPr/>
          </p:nvPicPr>
          <p:blipFill>
            <a:blip r:embed="rId11"/>
            <a:stretch>
              <a:fillRect/>
            </a:stretch>
          </p:blipFill>
          <p:spPr>
            <a:xfrm>
              <a:off x="1766768" y="3395287"/>
              <a:ext cx="581281" cy="581281"/>
            </a:xfrm>
            <a:prstGeom prst="rect">
              <a:avLst/>
            </a:prstGeom>
          </p:spPr>
        </p:pic>
      </p:grpSp>
      <p:grpSp>
        <p:nvGrpSpPr>
          <p:cNvPr id="19" name="Group 18">
            <a:extLst>
              <a:ext uri="{FF2B5EF4-FFF2-40B4-BE49-F238E27FC236}">
                <a16:creationId xmlns:a16="http://schemas.microsoft.com/office/drawing/2014/main" id="{404A816B-ECF7-4ED2-82A9-9E1F2D1CB47B}"/>
              </a:ext>
            </a:extLst>
          </p:cNvPr>
          <p:cNvGrpSpPr/>
          <p:nvPr/>
        </p:nvGrpSpPr>
        <p:grpSpPr>
          <a:xfrm>
            <a:off x="2896216" y="5045430"/>
            <a:ext cx="589816" cy="583706"/>
            <a:chOff x="1758233" y="3395287"/>
            <a:chExt cx="589816" cy="583706"/>
          </a:xfrm>
        </p:grpSpPr>
        <p:sp>
          <p:nvSpPr>
            <p:cNvPr id="20" name="Rounded Rectangle 369">
              <a:extLst>
                <a:ext uri="{FF2B5EF4-FFF2-40B4-BE49-F238E27FC236}">
                  <a16:creationId xmlns:a16="http://schemas.microsoft.com/office/drawing/2014/main" id="{1527B8A5-D066-4D8C-8338-DE1FFDEA146F}"/>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21" name="Picture 20">
              <a:extLst>
                <a:ext uri="{FF2B5EF4-FFF2-40B4-BE49-F238E27FC236}">
                  <a16:creationId xmlns:a16="http://schemas.microsoft.com/office/drawing/2014/main" id="{1CCE2BE3-23AF-4DCC-86DD-C50A8021D60E}"/>
                </a:ext>
              </a:extLst>
            </p:cNvPr>
            <p:cNvPicPr>
              <a:picLocks noChangeAspect="1"/>
            </p:cNvPicPr>
            <p:nvPr/>
          </p:nvPicPr>
          <p:blipFill>
            <a:blip r:embed="rId11"/>
            <a:stretch>
              <a:fillRect/>
            </a:stretch>
          </p:blipFill>
          <p:spPr>
            <a:xfrm>
              <a:off x="1766768" y="3395287"/>
              <a:ext cx="581281" cy="581281"/>
            </a:xfrm>
            <a:prstGeom prst="rect">
              <a:avLst/>
            </a:prstGeom>
          </p:spPr>
        </p:pic>
      </p:grpSp>
      <p:pic>
        <p:nvPicPr>
          <p:cNvPr id="22" name="Graphic 21">
            <a:extLst>
              <a:ext uri="{FF2B5EF4-FFF2-40B4-BE49-F238E27FC236}">
                <a16:creationId xmlns:a16="http://schemas.microsoft.com/office/drawing/2014/main" id="{0D777C62-0CC8-440B-9C1C-45C839B736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023" y="5662099"/>
            <a:ext cx="469900" cy="469900"/>
          </a:xfrm>
          <a:prstGeom prst="rect">
            <a:avLst/>
          </a:prstGeom>
        </p:spPr>
      </p:pic>
      <p:pic>
        <p:nvPicPr>
          <p:cNvPr id="23" name="Graphic 22">
            <a:extLst>
              <a:ext uri="{FF2B5EF4-FFF2-40B4-BE49-F238E27FC236}">
                <a16:creationId xmlns:a16="http://schemas.microsoft.com/office/drawing/2014/main" id="{24B1E7E8-303A-46A0-93CF-F0684C046F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023" y="4551543"/>
            <a:ext cx="469900" cy="469900"/>
          </a:xfrm>
          <a:prstGeom prst="rect">
            <a:avLst/>
          </a:prstGeom>
        </p:spPr>
      </p:pic>
      <p:pic>
        <p:nvPicPr>
          <p:cNvPr id="24" name="Graphic 23">
            <a:extLst>
              <a:ext uri="{FF2B5EF4-FFF2-40B4-BE49-F238E27FC236}">
                <a16:creationId xmlns:a16="http://schemas.microsoft.com/office/drawing/2014/main" id="{A4C5B06D-9857-443E-923D-C689C4A5A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023" y="2330429"/>
            <a:ext cx="469900" cy="469900"/>
          </a:xfrm>
          <a:prstGeom prst="rect">
            <a:avLst/>
          </a:prstGeom>
        </p:spPr>
      </p:pic>
      <p:pic>
        <p:nvPicPr>
          <p:cNvPr id="25" name="Graphic 24">
            <a:extLst>
              <a:ext uri="{FF2B5EF4-FFF2-40B4-BE49-F238E27FC236}">
                <a16:creationId xmlns:a16="http://schemas.microsoft.com/office/drawing/2014/main" id="{B0D3CE61-2844-4B23-B048-45E6710DD6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023" y="3440986"/>
            <a:ext cx="469900" cy="469900"/>
          </a:xfrm>
          <a:prstGeom prst="rect">
            <a:avLst/>
          </a:prstGeom>
        </p:spPr>
      </p:pic>
      <p:grpSp>
        <p:nvGrpSpPr>
          <p:cNvPr id="26" name="Group 25">
            <a:extLst>
              <a:ext uri="{FF2B5EF4-FFF2-40B4-BE49-F238E27FC236}">
                <a16:creationId xmlns:a16="http://schemas.microsoft.com/office/drawing/2014/main" id="{A3A852F8-8F22-4334-9636-84EC71F4DF95}"/>
              </a:ext>
            </a:extLst>
          </p:cNvPr>
          <p:cNvGrpSpPr/>
          <p:nvPr/>
        </p:nvGrpSpPr>
        <p:grpSpPr>
          <a:xfrm>
            <a:off x="2247800" y="2833568"/>
            <a:ext cx="589816" cy="583706"/>
            <a:chOff x="1758233" y="3395287"/>
            <a:chExt cx="589816" cy="583706"/>
          </a:xfrm>
        </p:grpSpPr>
        <p:sp>
          <p:nvSpPr>
            <p:cNvPr id="27" name="Rounded Rectangle 374">
              <a:extLst>
                <a:ext uri="{FF2B5EF4-FFF2-40B4-BE49-F238E27FC236}">
                  <a16:creationId xmlns:a16="http://schemas.microsoft.com/office/drawing/2014/main" id="{4D84C8D3-98BD-48F2-89BA-A7C4C7100D7E}"/>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28" name="Picture 27">
              <a:extLst>
                <a:ext uri="{FF2B5EF4-FFF2-40B4-BE49-F238E27FC236}">
                  <a16:creationId xmlns:a16="http://schemas.microsoft.com/office/drawing/2014/main" id="{2D54EFB8-3901-4971-B935-79031DF364A5}"/>
                </a:ext>
              </a:extLst>
            </p:cNvPr>
            <p:cNvPicPr>
              <a:picLocks noChangeAspect="1"/>
            </p:cNvPicPr>
            <p:nvPr/>
          </p:nvPicPr>
          <p:blipFill>
            <a:blip r:embed="rId11"/>
            <a:stretch>
              <a:fillRect/>
            </a:stretch>
          </p:blipFill>
          <p:spPr>
            <a:xfrm>
              <a:off x="1766768" y="3395287"/>
              <a:ext cx="581281" cy="581281"/>
            </a:xfrm>
            <a:prstGeom prst="rect">
              <a:avLst/>
            </a:prstGeom>
          </p:spPr>
        </p:pic>
      </p:grpSp>
      <p:grpSp>
        <p:nvGrpSpPr>
          <p:cNvPr id="29" name="Group 28">
            <a:extLst>
              <a:ext uri="{FF2B5EF4-FFF2-40B4-BE49-F238E27FC236}">
                <a16:creationId xmlns:a16="http://schemas.microsoft.com/office/drawing/2014/main" id="{7A797B1F-0343-48B3-BE8E-825DDD93FD38}"/>
              </a:ext>
            </a:extLst>
          </p:cNvPr>
          <p:cNvGrpSpPr/>
          <p:nvPr/>
        </p:nvGrpSpPr>
        <p:grpSpPr>
          <a:xfrm>
            <a:off x="2896216" y="2834261"/>
            <a:ext cx="589816" cy="583706"/>
            <a:chOff x="1758233" y="3395287"/>
            <a:chExt cx="589816" cy="583706"/>
          </a:xfrm>
        </p:grpSpPr>
        <p:sp>
          <p:nvSpPr>
            <p:cNvPr id="30" name="Rounded Rectangle 377">
              <a:extLst>
                <a:ext uri="{FF2B5EF4-FFF2-40B4-BE49-F238E27FC236}">
                  <a16:creationId xmlns:a16="http://schemas.microsoft.com/office/drawing/2014/main" id="{B44E9B15-245D-4A21-8C87-2D61881FFE0E}"/>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31" name="Picture 30">
              <a:extLst>
                <a:ext uri="{FF2B5EF4-FFF2-40B4-BE49-F238E27FC236}">
                  <a16:creationId xmlns:a16="http://schemas.microsoft.com/office/drawing/2014/main" id="{9A2479C8-59F3-4DDE-9F4A-19F6AB8F3B7B}"/>
                </a:ext>
              </a:extLst>
            </p:cNvPr>
            <p:cNvPicPr>
              <a:picLocks noChangeAspect="1"/>
            </p:cNvPicPr>
            <p:nvPr/>
          </p:nvPicPr>
          <p:blipFill>
            <a:blip r:embed="rId11"/>
            <a:stretch>
              <a:fillRect/>
            </a:stretch>
          </p:blipFill>
          <p:spPr>
            <a:xfrm>
              <a:off x="1766768" y="3395287"/>
              <a:ext cx="581281" cy="581281"/>
            </a:xfrm>
            <a:prstGeom prst="rect">
              <a:avLst/>
            </a:prstGeom>
          </p:spPr>
        </p:pic>
      </p:grpSp>
      <p:sp>
        <p:nvSpPr>
          <p:cNvPr id="32" name="TextBox 31">
            <a:extLst>
              <a:ext uri="{FF2B5EF4-FFF2-40B4-BE49-F238E27FC236}">
                <a16:creationId xmlns:a16="http://schemas.microsoft.com/office/drawing/2014/main" id="{E36E6FEE-9830-48BA-AB95-445997643385}"/>
              </a:ext>
            </a:extLst>
          </p:cNvPr>
          <p:cNvSpPr txBox="1"/>
          <p:nvPr/>
        </p:nvSpPr>
        <p:spPr>
          <a:xfrm>
            <a:off x="1383522" y="3041017"/>
            <a:ext cx="740587" cy="166199"/>
          </a:xfrm>
          <a:prstGeom prst="rect">
            <a:avLst/>
          </a:prstGeom>
          <a:noFill/>
        </p:spPr>
        <p:txBody>
          <a:bodyPr wrap="non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L4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082028D6-AB77-49DD-AE08-6E91B71F9223}"/>
              </a:ext>
            </a:extLst>
          </p:cNvPr>
          <p:cNvSpPr txBox="1"/>
          <p:nvPr/>
        </p:nvSpPr>
        <p:spPr>
          <a:xfrm>
            <a:off x="1219341" y="4067571"/>
            <a:ext cx="904768" cy="332399"/>
          </a:xfrm>
          <a:prstGeom prst="rect">
            <a:avLst/>
          </a:prstGeom>
          <a:noFill/>
        </p:spPr>
        <p:txBody>
          <a:bodyPr wrap="squar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L7 Web App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160FDC6B-1969-4567-98A5-58E51DB33B87}"/>
              </a:ext>
            </a:extLst>
          </p:cNvPr>
          <p:cNvSpPr txBox="1"/>
          <p:nvPr/>
        </p:nvSpPr>
        <p:spPr>
          <a:xfrm>
            <a:off x="1383522" y="5260326"/>
            <a:ext cx="740587" cy="166199"/>
          </a:xfrm>
          <a:prstGeom prst="rect">
            <a:avLst/>
          </a:prstGeom>
          <a:noFill/>
        </p:spPr>
        <p:txBody>
          <a:bodyPr wrap="non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L4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TextBox 34">
            <a:extLst>
              <a:ext uri="{FF2B5EF4-FFF2-40B4-BE49-F238E27FC236}">
                <a16:creationId xmlns:a16="http://schemas.microsoft.com/office/drawing/2014/main" id="{2AD4C37F-6BE6-41D7-9B48-5D3B213EC5F0}"/>
              </a:ext>
            </a:extLst>
          </p:cNvPr>
          <p:cNvSpPr txBox="1"/>
          <p:nvPr/>
        </p:nvSpPr>
        <p:spPr>
          <a:xfrm>
            <a:off x="3187211" y="2483428"/>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grpSp>
        <p:nvGrpSpPr>
          <p:cNvPr id="36" name="Group 35">
            <a:extLst>
              <a:ext uri="{FF2B5EF4-FFF2-40B4-BE49-F238E27FC236}">
                <a16:creationId xmlns:a16="http://schemas.microsoft.com/office/drawing/2014/main" id="{BEF64D22-E8E1-4607-8916-F0911692B22D}"/>
              </a:ext>
            </a:extLst>
          </p:cNvPr>
          <p:cNvGrpSpPr/>
          <p:nvPr/>
        </p:nvGrpSpPr>
        <p:grpSpPr>
          <a:xfrm>
            <a:off x="2994222" y="2047708"/>
            <a:ext cx="1290503" cy="469900"/>
            <a:chOff x="6340036" y="2010838"/>
            <a:chExt cx="1290503" cy="469900"/>
          </a:xfrm>
        </p:grpSpPr>
        <p:pic>
          <p:nvPicPr>
            <p:cNvPr id="37" name="Graphic 36">
              <a:extLst>
                <a:ext uri="{FF2B5EF4-FFF2-40B4-BE49-F238E27FC236}">
                  <a16:creationId xmlns:a16="http://schemas.microsoft.com/office/drawing/2014/main" id="{B6AA1BAA-1550-47D7-9027-03B83A61B3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40036" y="2010838"/>
              <a:ext cx="469900" cy="469900"/>
            </a:xfrm>
            <a:prstGeom prst="rect">
              <a:avLst/>
            </a:prstGeom>
          </p:spPr>
        </p:pic>
        <p:sp>
          <p:nvSpPr>
            <p:cNvPr id="38" name="TextBox 37">
              <a:extLst>
                <a:ext uri="{FF2B5EF4-FFF2-40B4-BE49-F238E27FC236}">
                  <a16:creationId xmlns:a16="http://schemas.microsoft.com/office/drawing/2014/main" id="{8859400E-D0F5-469E-B06E-E276AF636468}"/>
                </a:ext>
              </a:extLst>
            </p:cNvPr>
            <p:cNvSpPr txBox="1"/>
            <p:nvPr/>
          </p:nvSpPr>
          <p:spPr>
            <a:xfrm>
              <a:off x="6765473" y="2118209"/>
              <a:ext cx="865066" cy="241686"/>
            </a:xfrm>
            <a:prstGeom prst="rect">
              <a:avLst/>
            </a:prstGeom>
            <a:noFill/>
          </p:spPr>
          <p:txBody>
            <a:bodyPr wrap="none" lIns="0" tIns="0" rIns="0" bIns="0" rtlCol="0" anchor="ctr">
              <a:noAutofit/>
            </a:bodyPr>
            <a:lstStyle/>
            <a:p>
              <a:pPr algn="ctr">
                <a:lnSpc>
                  <a:spcPct val="90000"/>
                </a:lnSpc>
                <a:spcBef>
                  <a:spcPts val="200"/>
                </a:spcBef>
                <a:spcAft>
                  <a:spcPts val="200"/>
                </a:spcAft>
              </a:pPr>
              <a:r>
                <a:rPr lang="en-US" sz="1200" kern="100" dirty="0">
                  <a:solidFill>
                    <a:srgbClr val="D76516"/>
                  </a:solidFill>
                  <a:latin typeface="Helvetica Neue" panose="02000503000000020004" pitchFamily="2" charset="0"/>
                  <a:ea typeface="Helvetica Neue" panose="02000503000000020004" pitchFamily="2" charset="0"/>
                  <a:cs typeface="Helvetica Neue" panose="02000503000000020004" pitchFamily="2" charset="0"/>
                </a:rPr>
                <a:t>Elastic IP</a:t>
              </a:r>
            </a:p>
          </p:txBody>
        </p:sp>
      </p:grpSp>
      <p:sp>
        <p:nvSpPr>
          <p:cNvPr id="39" name="TextBox 38">
            <a:extLst>
              <a:ext uri="{FF2B5EF4-FFF2-40B4-BE49-F238E27FC236}">
                <a16:creationId xmlns:a16="http://schemas.microsoft.com/office/drawing/2014/main" id="{285C78A3-2449-4683-A930-482BFD52B23F}"/>
              </a:ext>
            </a:extLst>
          </p:cNvPr>
          <p:cNvSpPr txBox="1"/>
          <p:nvPr/>
        </p:nvSpPr>
        <p:spPr>
          <a:xfrm>
            <a:off x="3187211" y="3611585"/>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sp>
        <p:nvSpPr>
          <p:cNvPr id="40" name="TextBox 39">
            <a:extLst>
              <a:ext uri="{FF2B5EF4-FFF2-40B4-BE49-F238E27FC236}">
                <a16:creationId xmlns:a16="http://schemas.microsoft.com/office/drawing/2014/main" id="{B046884D-9560-454E-B513-48A9ABEDED14}"/>
              </a:ext>
            </a:extLst>
          </p:cNvPr>
          <p:cNvSpPr txBox="1"/>
          <p:nvPr/>
        </p:nvSpPr>
        <p:spPr>
          <a:xfrm>
            <a:off x="3187211" y="4705517"/>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sp>
        <p:nvSpPr>
          <p:cNvPr id="41" name="TextBox 40">
            <a:extLst>
              <a:ext uri="{FF2B5EF4-FFF2-40B4-BE49-F238E27FC236}">
                <a16:creationId xmlns:a16="http://schemas.microsoft.com/office/drawing/2014/main" id="{C03BD6E2-CF16-4E9C-9867-396208440213}"/>
              </a:ext>
            </a:extLst>
          </p:cNvPr>
          <p:cNvSpPr txBox="1"/>
          <p:nvPr/>
        </p:nvSpPr>
        <p:spPr>
          <a:xfrm>
            <a:off x="3187211" y="5816692"/>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sp>
        <p:nvSpPr>
          <p:cNvPr id="42" name="Rectangle 41">
            <a:extLst>
              <a:ext uri="{FF2B5EF4-FFF2-40B4-BE49-F238E27FC236}">
                <a16:creationId xmlns:a16="http://schemas.microsoft.com/office/drawing/2014/main" id="{C8071302-B3ED-E543-ABB4-C00C9548CB74}"/>
              </a:ext>
            </a:extLst>
          </p:cNvPr>
          <p:cNvSpPr/>
          <p:nvPr/>
        </p:nvSpPr>
        <p:spPr>
          <a:xfrm>
            <a:off x="6793339" y="1763422"/>
            <a:ext cx="4494335"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eu-west-2b</a:t>
            </a:r>
          </a:p>
        </p:txBody>
      </p:sp>
      <p:sp>
        <p:nvSpPr>
          <p:cNvPr id="44" name="Rectangle 43">
            <a:extLst>
              <a:ext uri="{FF2B5EF4-FFF2-40B4-BE49-F238E27FC236}">
                <a16:creationId xmlns:a16="http://schemas.microsoft.com/office/drawing/2014/main" id="{AE8644EF-9076-0D4F-997D-76CD2C192AA5}"/>
              </a:ext>
            </a:extLst>
          </p:cNvPr>
          <p:cNvSpPr/>
          <p:nvPr/>
        </p:nvSpPr>
        <p:spPr>
          <a:xfrm>
            <a:off x="6405269" y="2142566"/>
            <a:ext cx="4946705" cy="4138585"/>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ea typeface="Helvetica Neue Light" panose="02000403000000020004" pitchFamily="2" charset="0"/>
                <a:cs typeface="Arial" panose="020B0604020202020204" pitchFamily="34" charset="0"/>
              </a:rPr>
              <a:t>Security VPC</a:t>
            </a:r>
          </a:p>
        </p:txBody>
      </p:sp>
      <p:pic>
        <p:nvPicPr>
          <p:cNvPr id="45" name="Graphic 44">
            <a:extLst>
              <a:ext uri="{FF2B5EF4-FFF2-40B4-BE49-F238E27FC236}">
                <a16:creationId xmlns:a16="http://schemas.microsoft.com/office/drawing/2014/main" id="{CE02A967-5746-8B43-AB06-2D3CAC1E23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2322" y="2145742"/>
            <a:ext cx="330200" cy="330200"/>
          </a:xfrm>
          <a:prstGeom prst="rect">
            <a:avLst/>
          </a:prstGeom>
        </p:spPr>
      </p:pic>
      <p:sp>
        <p:nvSpPr>
          <p:cNvPr id="46" name="TextBox 45">
            <a:extLst>
              <a:ext uri="{FF2B5EF4-FFF2-40B4-BE49-F238E27FC236}">
                <a16:creationId xmlns:a16="http://schemas.microsoft.com/office/drawing/2014/main" id="{E866414D-4A2A-C645-8033-F59A292E9D69}"/>
              </a:ext>
            </a:extLst>
          </p:cNvPr>
          <p:cNvSpPr txBox="1"/>
          <p:nvPr/>
        </p:nvSpPr>
        <p:spPr>
          <a:xfrm>
            <a:off x="6661620" y="2955199"/>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pic>
        <p:nvPicPr>
          <p:cNvPr id="47" name="Graphic 46">
            <a:extLst>
              <a:ext uri="{FF2B5EF4-FFF2-40B4-BE49-F238E27FC236}">
                <a16:creationId xmlns:a16="http://schemas.microsoft.com/office/drawing/2014/main" id="{F7F4ED0E-5C0C-F84D-ABF8-718D0D333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5669" y="1763422"/>
            <a:ext cx="330200" cy="330200"/>
          </a:xfrm>
          <a:prstGeom prst="rect">
            <a:avLst/>
          </a:prstGeom>
        </p:spPr>
      </p:pic>
      <p:grpSp>
        <p:nvGrpSpPr>
          <p:cNvPr id="48" name="Group 47">
            <a:extLst>
              <a:ext uri="{FF2B5EF4-FFF2-40B4-BE49-F238E27FC236}">
                <a16:creationId xmlns:a16="http://schemas.microsoft.com/office/drawing/2014/main" id="{DD0CD081-10CE-8A4D-A35E-5EB0DEA54D44}"/>
              </a:ext>
            </a:extLst>
          </p:cNvPr>
          <p:cNvGrpSpPr/>
          <p:nvPr/>
        </p:nvGrpSpPr>
        <p:grpSpPr>
          <a:xfrm>
            <a:off x="7972067" y="3940364"/>
            <a:ext cx="581282" cy="581282"/>
            <a:chOff x="4452579" y="3482163"/>
            <a:chExt cx="450000" cy="450000"/>
          </a:xfrm>
        </p:grpSpPr>
        <p:sp>
          <p:nvSpPr>
            <p:cNvPr id="49" name="Freeform 26">
              <a:extLst>
                <a:ext uri="{FF2B5EF4-FFF2-40B4-BE49-F238E27FC236}">
                  <a16:creationId xmlns:a16="http://schemas.microsoft.com/office/drawing/2014/main" id="{365E4EC3-5DCB-0A46-95A4-B111D09685BF}"/>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0" name="Rounded Rectangle 343">
              <a:extLst>
                <a:ext uri="{FF2B5EF4-FFF2-40B4-BE49-F238E27FC236}">
                  <a16:creationId xmlns:a16="http://schemas.microsoft.com/office/drawing/2014/main" id="{9F65B037-09E4-BD45-A2AB-9EA2C387464A}"/>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grpSp>
      <p:grpSp>
        <p:nvGrpSpPr>
          <p:cNvPr id="51" name="Group 50">
            <a:extLst>
              <a:ext uri="{FF2B5EF4-FFF2-40B4-BE49-F238E27FC236}">
                <a16:creationId xmlns:a16="http://schemas.microsoft.com/office/drawing/2014/main" id="{EBC63322-7069-1E4D-A8FA-C070B58617B7}"/>
              </a:ext>
            </a:extLst>
          </p:cNvPr>
          <p:cNvGrpSpPr/>
          <p:nvPr/>
        </p:nvGrpSpPr>
        <p:grpSpPr>
          <a:xfrm>
            <a:off x="8620483" y="3941057"/>
            <a:ext cx="581282" cy="581282"/>
            <a:chOff x="4452579" y="3482163"/>
            <a:chExt cx="450000" cy="450000"/>
          </a:xfrm>
        </p:grpSpPr>
        <p:sp>
          <p:nvSpPr>
            <p:cNvPr id="52" name="Freeform 26">
              <a:extLst>
                <a:ext uri="{FF2B5EF4-FFF2-40B4-BE49-F238E27FC236}">
                  <a16:creationId xmlns:a16="http://schemas.microsoft.com/office/drawing/2014/main" id="{FFB3500A-744D-6F40-A5CB-886BB2B5EAE8}"/>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53" name="Rounded Rectangle 349">
              <a:extLst>
                <a:ext uri="{FF2B5EF4-FFF2-40B4-BE49-F238E27FC236}">
                  <a16:creationId xmlns:a16="http://schemas.microsoft.com/office/drawing/2014/main" id="{58D4789E-40D0-6346-9C64-24C5A53D5515}"/>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786B0C4C-4531-4A47-8E7D-2BBA647AAD16}"/>
              </a:ext>
            </a:extLst>
          </p:cNvPr>
          <p:cNvGrpSpPr/>
          <p:nvPr/>
        </p:nvGrpSpPr>
        <p:grpSpPr>
          <a:xfrm>
            <a:off x="7972067" y="5044737"/>
            <a:ext cx="589816" cy="583706"/>
            <a:chOff x="1758233" y="3395287"/>
            <a:chExt cx="589816" cy="583706"/>
          </a:xfrm>
        </p:grpSpPr>
        <p:sp>
          <p:nvSpPr>
            <p:cNvPr id="55" name="Rounded Rectangle 351">
              <a:extLst>
                <a:ext uri="{FF2B5EF4-FFF2-40B4-BE49-F238E27FC236}">
                  <a16:creationId xmlns:a16="http://schemas.microsoft.com/office/drawing/2014/main" id="{76155461-D1BE-194F-A8D6-6B5A5262312F}"/>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56" name="Picture 55">
              <a:extLst>
                <a:ext uri="{FF2B5EF4-FFF2-40B4-BE49-F238E27FC236}">
                  <a16:creationId xmlns:a16="http://schemas.microsoft.com/office/drawing/2014/main" id="{9DF6030D-424B-EC41-8C78-434678114E41}"/>
                </a:ext>
              </a:extLst>
            </p:cNvPr>
            <p:cNvPicPr>
              <a:picLocks noChangeAspect="1"/>
            </p:cNvPicPr>
            <p:nvPr/>
          </p:nvPicPr>
          <p:blipFill>
            <a:blip r:embed="rId11"/>
            <a:stretch>
              <a:fillRect/>
            </a:stretch>
          </p:blipFill>
          <p:spPr>
            <a:xfrm>
              <a:off x="1766768" y="3395287"/>
              <a:ext cx="581281" cy="581281"/>
            </a:xfrm>
            <a:prstGeom prst="rect">
              <a:avLst/>
            </a:prstGeom>
          </p:spPr>
        </p:pic>
      </p:grpSp>
      <p:grpSp>
        <p:nvGrpSpPr>
          <p:cNvPr id="57" name="Group 56">
            <a:extLst>
              <a:ext uri="{FF2B5EF4-FFF2-40B4-BE49-F238E27FC236}">
                <a16:creationId xmlns:a16="http://schemas.microsoft.com/office/drawing/2014/main" id="{797BDA20-1721-DC48-A348-C512F977063F}"/>
              </a:ext>
            </a:extLst>
          </p:cNvPr>
          <p:cNvGrpSpPr/>
          <p:nvPr/>
        </p:nvGrpSpPr>
        <p:grpSpPr>
          <a:xfrm>
            <a:off x="8620483" y="5045430"/>
            <a:ext cx="589816" cy="583706"/>
            <a:chOff x="1758233" y="3395287"/>
            <a:chExt cx="589816" cy="583706"/>
          </a:xfrm>
        </p:grpSpPr>
        <p:sp>
          <p:nvSpPr>
            <p:cNvPr id="58" name="Rounded Rectangle 369">
              <a:extLst>
                <a:ext uri="{FF2B5EF4-FFF2-40B4-BE49-F238E27FC236}">
                  <a16:creationId xmlns:a16="http://schemas.microsoft.com/office/drawing/2014/main" id="{E4912394-934F-6140-9600-CA4325FB7580}"/>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59" name="Picture 58">
              <a:extLst>
                <a:ext uri="{FF2B5EF4-FFF2-40B4-BE49-F238E27FC236}">
                  <a16:creationId xmlns:a16="http://schemas.microsoft.com/office/drawing/2014/main" id="{0EAF695C-D794-DD40-85C1-19F22C29CCB7}"/>
                </a:ext>
              </a:extLst>
            </p:cNvPr>
            <p:cNvPicPr>
              <a:picLocks noChangeAspect="1"/>
            </p:cNvPicPr>
            <p:nvPr/>
          </p:nvPicPr>
          <p:blipFill>
            <a:blip r:embed="rId11"/>
            <a:stretch>
              <a:fillRect/>
            </a:stretch>
          </p:blipFill>
          <p:spPr>
            <a:xfrm>
              <a:off x="1766768" y="3395287"/>
              <a:ext cx="581281" cy="581281"/>
            </a:xfrm>
            <a:prstGeom prst="rect">
              <a:avLst/>
            </a:prstGeom>
          </p:spPr>
        </p:pic>
      </p:grpSp>
      <p:pic>
        <p:nvPicPr>
          <p:cNvPr id="60" name="Graphic 59">
            <a:extLst>
              <a:ext uri="{FF2B5EF4-FFF2-40B4-BE49-F238E27FC236}">
                <a16:creationId xmlns:a16="http://schemas.microsoft.com/office/drawing/2014/main" id="{46DC29EF-D668-4F45-92D6-692D78A904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9290" y="5662099"/>
            <a:ext cx="469900" cy="469900"/>
          </a:xfrm>
          <a:prstGeom prst="rect">
            <a:avLst/>
          </a:prstGeom>
        </p:spPr>
      </p:pic>
      <p:pic>
        <p:nvPicPr>
          <p:cNvPr id="61" name="Graphic 60">
            <a:extLst>
              <a:ext uri="{FF2B5EF4-FFF2-40B4-BE49-F238E27FC236}">
                <a16:creationId xmlns:a16="http://schemas.microsoft.com/office/drawing/2014/main" id="{DCDB9FC3-E3F4-8746-B80D-3C329F5FDD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9290" y="4551543"/>
            <a:ext cx="469900" cy="469900"/>
          </a:xfrm>
          <a:prstGeom prst="rect">
            <a:avLst/>
          </a:prstGeom>
        </p:spPr>
      </p:pic>
      <p:pic>
        <p:nvPicPr>
          <p:cNvPr id="62" name="Graphic 61">
            <a:extLst>
              <a:ext uri="{FF2B5EF4-FFF2-40B4-BE49-F238E27FC236}">
                <a16:creationId xmlns:a16="http://schemas.microsoft.com/office/drawing/2014/main" id="{CE2442C6-4B54-8F4D-8EF0-329155BEF4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9290" y="2330429"/>
            <a:ext cx="469900" cy="469900"/>
          </a:xfrm>
          <a:prstGeom prst="rect">
            <a:avLst/>
          </a:prstGeom>
        </p:spPr>
      </p:pic>
      <p:pic>
        <p:nvPicPr>
          <p:cNvPr id="63" name="Graphic 62">
            <a:extLst>
              <a:ext uri="{FF2B5EF4-FFF2-40B4-BE49-F238E27FC236}">
                <a16:creationId xmlns:a16="http://schemas.microsoft.com/office/drawing/2014/main" id="{DE3FDE09-75FB-494E-BEBA-F323FE9530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9290" y="3440986"/>
            <a:ext cx="469900" cy="469900"/>
          </a:xfrm>
          <a:prstGeom prst="rect">
            <a:avLst/>
          </a:prstGeom>
        </p:spPr>
      </p:pic>
      <p:grpSp>
        <p:nvGrpSpPr>
          <p:cNvPr id="64" name="Group 63">
            <a:extLst>
              <a:ext uri="{FF2B5EF4-FFF2-40B4-BE49-F238E27FC236}">
                <a16:creationId xmlns:a16="http://schemas.microsoft.com/office/drawing/2014/main" id="{3A658F68-FEFD-3C46-8355-EF71DCD5D69A}"/>
              </a:ext>
            </a:extLst>
          </p:cNvPr>
          <p:cNvGrpSpPr/>
          <p:nvPr/>
        </p:nvGrpSpPr>
        <p:grpSpPr>
          <a:xfrm>
            <a:off x="7972067" y="2833568"/>
            <a:ext cx="589816" cy="583706"/>
            <a:chOff x="1758233" y="3395287"/>
            <a:chExt cx="589816" cy="583706"/>
          </a:xfrm>
        </p:grpSpPr>
        <p:sp>
          <p:nvSpPr>
            <p:cNvPr id="65" name="Rounded Rectangle 374">
              <a:extLst>
                <a:ext uri="{FF2B5EF4-FFF2-40B4-BE49-F238E27FC236}">
                  <a16:creationId xmlns:a16="http://schemas.microsoft.com/office/drawing/2014/main" id="{02D3282E-1B1A-F544-8E61-6FA80C8AF583}"/>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66" name="Picture 65">
              <a:extLst>
                <a:ext uri="{FF2B5EF4-FFF2-40B4-BE49-F238E27FC236}">
                  <a16:creationId xmlns:a16="http://schemas.microsoft.com/office/drawing/2014/main" id="{7F508E00-C364-B044-8914-DF8E0FBA9F25}"/>
                </a:ext>
              </a:extLst>
            </p:cNvPr>
            <p:cNvPicPr>
              <a:picLocks noChangeAspect="1"/>
            </p:cNvPicPr>
            <p:nvPr/>
          </p:nvPicPr>
          <p:blipFill>
            <a:blip r:embed="rId11"/>
            <a:stretch>
              <a:fillRect/>
            </a:stretch>
          </p:blipFill>
          <p:spPr>
            <a:xfrm>
              <a:off x="1766768" y="3395287"/>
              <a:ext cx="581281" cy="581281"/>
            </a:xfrm>
            <a:prstGeom prst="rect">
              <a:avLst/>
            </a:prstGeom>
          </p:spPr>
        </p:pic>
      </p:grpSp>
      <p:grpSp>
        <p:nvGrpSpPr>
          <p:cNvPr id="67" name="Group 66">
            <a:extLst>
              <a:ext uri="{FF2B5EF4-FFF2-40B4-BE49-F238E27FC236}">
                <a16:creationId xmlns:a16="http://schemas.microsoft.com/office/drawing/2014/main" id="{A74DE15E-CDF2-AD43-95E8-44DCC9C74F6C}"/>
              </a:ext>
            </a:extLst>
          </p:cNvPr>
          <p:cNvGrpSpPr/>
          <p:nvPr/>
        </p:nvGrpSpPr>
        <p:grpSpPr>
          <a:xfrm>
            <a:off x="8620483" y="2834261"/>
            <a:ext cx="589816" cy="583706"/>
            <a:chOff x="1758233" y="3395287"/>
            <a:chExt cx="589816" cy="583706"/>
          </a:xfrm>
        </p:grpSpPr>
        <p:sp>
          <p:nvSpPr>
            <p:cNvPr id="68" name="Rounded Rectangle 377">
              <a:extLst>
                <a:ext uri="{FF2B5EF4-FFF2-40B4-BE49-F238E27FC236}">
                  <a16:creationId xmlns:a16="http://schemas.microsoft.com/office/drawing/2014/main" id="{28030213-C89F-1F45-84F8-BFA622351372}"/>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err="1">
                <a:ln>
                  <a:noFill/>
                </a:ln>
                <a:solidFill>
                  <a:prstClr val="white"/>
                </a:solidFill>
                <a:effectLst/>
                <a:uLnTx/>
                <a:uFillTx/>
                <a:latin typeface="Arial"/>
                <a:ea typeface="+mn-ea"/>
                <a:cs typeface="+mn-cs"/>
              </a:endParaRPr>
            </a:p>
          </p:txBody>
        </p:sp>
        <p:pic>
          <p:nvPicPr>
            <p:cNvPr id="69" name="Picture 68">
              <a:extLst>
                <a:ext uri="{FF2B5EF4-FFF2-40B4-BE49-F238E27FC236}">
                  <a16:creationId xmlns:a16="http://schemas.microsoft.com/office/drawing/2014/main" id="{10A08C0F-CB64-E246-95BC-78128955FEC5}"/>
                </a:ext>
              </a:extLst>
            </p:cNvPr>
            <p:cNvPicPr>
              <a:picLocks noChangeAspect="1"/>
            </p:cNvPicPr>
            <p:nvPr/>
          </p:nvPicPr>
          <p:blipFill>
            <a:blip r:embed="rId11"/>
            <a:stretch>
              <a:fillRect/>
            </a:stretch>
          </p:blipFill>
          <p:spPr>
            <a:xfrm>
              <a:off x="1766768" y="3395287"/>
              <a:ext cx="581281" cy="581281"/>
            </a:xfrm>
            <a:prstGeom prst="rect">
              <a:avLst/>
            </a:prstGeom>
          </p:spPr>
        </p:pic>
      </p:grpSp>
      <p:sp>
        <p:nvSpPr>
          <p:cNvPr id="70" name="TextBox 69">
            <a:extLst>
              <a:ext uri="{FF2B5EF4-FFF2-40B4-BE49-F238E27FC236}">
                <a16:creationId xmlns:a16="http://schemas.microsoft.com/office/drawing/2014/main" id="{EAB0A239-3CDE-4946-AB69-677A3088D1DF}"/>
              </a:ext>
            </a:extLst>
          </p:cNvPr>
          <p:cNvSpPr txBox="1"/>
          <p:nvPr/>
        </p:nvSpPr>
        <p:spPr>
          <a:xfrm>
            <a:off x="7107789" y="3041017"/>
            <a:ext cx="740587" cy="166199"/>
          </a:xfrm>
          <a:prstGeom prst="rect">
            <a:avLst/>
          </a:prstGeom>
          <a:noFill/>
        </p:spPr>
        <p:txBody>
          <a:bodyPr wrap="non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L4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TextBox 70">
            <a:extLst>
              <a:ext uri="{FF2B5EF4-FFF2-40B4-BE49-F238E27FC236}">
                <a16:creationId xmlns:a16="http://schemas.microsoft.com/office/drawing/2014/main" id="{B714C1A3-BD28-264B-A7D5-BF2B861D18D8}"/>
              </a:ext>
            </a:extLst>
          </p:cNvPr>
          <p:cNvSpPr txBox="1"/>
          <p:nvPr/>
        </p:nvSpPr>
        <p:spPr>
          <a:xfrm>
            <a:off x="6943608" y="4067571"/>
            <a:ext cx="904768" cy="332399"/>
          </a:xfrm>
          <a:prstGeom prst="rect">
            <a:avLst/>
          </a:prstGeom>
          <a:noFill/>
        </p:spPr>
        <p:txBody>
          <a:bodyPr wrap="squar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L7 Web App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TextBox 71">
            <a:extLst>
              <a:ext uri="{FF2B5EF4-FFF2-40B4-BE49-F238E27FC236}">
                <a16:creationId xmlns:a16="http://schemas.microsoft.com/office/drawing/2014/main" id="{28544E81-6F9C-3849-ADAE-0082A8273EAD}"/>
              </a:ext>
            </a:extLst>
          </p:cNvPr>
          <p:cNvSpPr txBox="1"/>
          <p:nvPr/>
        </p:nvSpPr>
        <p:spPr>
          <a:xfrm>
            <a:off x="7107789" y="5260326"/>
            <a:ext cx="740587" cy="166199"/>
          </a:xfrm>
          <a:prstGeom prst="rect">
            <a:avLst/>
          </a:prstGeom>
          <a:noFill/>
        </p:spPr>
        <p:txBody>
          <a:bodyPr wrap="none" lIns="0" tIns="0" rIns="0" bIns="0" rtlCol="0" anchor="ctr">
            <a:spAutoFit/>
          </a:bodyPr>
          <a:lstStyle/>
          <a:p>
            <a:pPr algn="r">
              <a:lnSpc>
                <a:spcPct val="90000"/>
              </a:lnSpc>
              <a:spcBef>
                <a:spcPts val="200"/>
              </a:spcBef>
              <a:spcAft>
                <a:spcPts val="200"/>
              </a:spcAft>
            </a:pPr>
            <a:r>
              <a:rPr lang="en-US" sz="1200" kern="10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L4 Firewall</a:t>
            </a:r>
            <a:endParaRPr lang="en-US" sz="1200" kern="100" dirty="0">
              <a:solidFill>
                <a:schemeClr val="tx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TextBox 72">
            <a:extLst>
              <a:ext uri="{FF2B5EF4-FFF2-40B4-BE49-F238E27FC236}">
                <a16:creationId xmlns:a16="http://schemas.microsoft.com/office/drawing/2014/main" id="{1CC02584-59ED-E24D-9C1C-26F150C8E78E}"/>
              </a:ext>
            </a:extLst>
          </p:cNvPr>
          <p:cNvSpPr txBox="1"/>
          <p:nvPr/>
        </p:nvSpPr>
        <p:spPr>
          <a:xfrm>
            <a:off x="8911478" y="2483428"/>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grpSp>
        <p:nvGrpSpPr>
          <p:cNvPr id="74" name="Group 73">
            <a:extLst>
              <a:ext uri="{FF2B5EF4-FFF2-40B4-BE49-F238E27FC236}">
                <a16:creationId xmlns:a16="http://schemas.microsoft.com/office/drawing/2014/main" id="{08ED04F0-A7D9-7740-809A-78394C4A0A12}"/>
              </a:ext>
            </a:extLst>
          </p:cNvPr>
          <p:cNvGrpSpPr/>
          <p:nvPr/>
        </p:nvGrpSpPr>
        <p:grpSpPr>
          <a:xfrm>
            <a:off x="8718489" y="2047708"/>
            <a:ext cx="1290503" cy="469900"/>
            <a:chOff x="6340036" y="2010838"/>
            <a:chExt cx="1290503" cy="469900"/>
          </a:xfrm>
        </p:grpSpPr>
        <p:pic>
          <p:nvPicPr>
            <p:cNvPr id="75" name="Graphic 74">
              <a:extLst>
                <a:ext uri="{FF2B5EF4-FFF2-40B4-BE49-F238E27FC236}">
                  <a16:creationId xmlns:a16="http://schemas.microsoft.com/office/drawing/2014/main" id="{4C5B5E20-A02F-9941-AE40-4CCC971E10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40036" y="2010838"/>
              <a:ext cx="469900" cy="469900"/>
            </a:xfrm>
            <a:prstGeom prst="rect">
              <a:avLst/>
            </a:prstGeom>
          </p:spPr>
        </p:pic>
        <p:sp>
          <p:nvSpPr>
            <p:cNvPr id="76" name="TextBox 75">
              <a:extLst>
                <a:ext uri="{FF2B5EF4-FFF2-40B4-BE49-F238E27FC236}">
                  <a16:creationId xmlns:a16="http://schemas.microsoft.com/office/drawing/2014/main" id="{DFD59C47-B6CC-BA41-8335-8BA9DD61C22E}"/>
                </a:ext>
              </a:extLst>
            </p:cNvPr>
            <p:cNvSpPr txBox="1"/>
            <p:nvPr/>
          </p:nvSpPr>
          <p:spPr>
            <a:xfrm>
              <a:off x="6765473" y="2118209"/>
              <a:ext cx="865066" cy="241686"/>
            </a:xfrm>
            <a:prstGeom prst="rect">
              <a:avLst/>
            </a:prstGeom>
            <a:noFill/>
          </p:spPr>
          <p:txBody>
            <a:bodyPr wrap="none" lIns="0" tIns="0" rIns="0" bIns="0" rtlCol="0" anchor="ctr">
              <a:noAutofit/>
            </a:bodyPr>
            <a:lstStyle/>
            <a:p>
              <a:pPr algn="ctr">
                <a:lnSpc>
                  <a:spcPct val="90000"/>
                </a:lnSpc>
                <a:spcBef>
                  <a:spcPts val="200"/>
                </a:spcBef>
                <a:spcAft>
                  <a:spcPts val="200"/>
                </a:spcAft>
              </a:pPr>
              <a:r>
                <a:rPr lang="en-US" sz="1200" kern="100" dirty="0">
                  <a:solidFill>
                    <a:srgbClr val="D76516"/>
                  </a:solidFill>
                  <a:latin typeface="Helvetica Neue" panose="02000503000000020004" pitchFamily="2" charset="0"/>
                  <a:ea typeface="Helvetica Neue" panose="02000503000000020004" pitchFamily="2" charset="0"/>
                  <a:cs typeface="Helvetica Neue" panose="02000503000000020004" pitchFamily="2" charset="0"/>
                </a:rPr>
                <a:t>Elastic IP</a:t>
              </a:r>
            </a:p>
          </p:txBody>
        </p:sp>
      </p:grpSp>
      <p:sp>
        <p:nvSpPr>
          <p:cNvPr id="77" name="TextBox 76">
            <a:extLst>
              <a:ext uri="{FF2B5EF4-FFF2-40B4-BE49-F238E27FC236}">
                <a16:creationId xmlns:a16="http://schemas.microsoft.com/office/drawing/2014/main" id="{81D9174D-D46C-2348-9A17-9A16F55D45A3}"/>
              </a:ext>
            </a:extLst>
          </p:cNvPr>
          <p:cNvSpPr txBox="1"/>
          <p:nvPr/>
        </p:nvSpPr>
        <p:spPr>
          <a:xfrm>
            <a:off x="8911478" y="3611585"/>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sp>
        <p:nvSpPr>
          <p:cNvPr id="78" name="TextBox 77">
            <a:extLst>
              <a:ext uri="{FF2B5EF4-FFF2-40B4-BE49-F238E27FC236}">
                <a16:creationId xmlns:a16="http://schemas.microsoft.com/office/drawing/2014/main" id="{93B16209-49BB-7040-86D8-93BA9521FB29}"/>
              </a:ext>
            </a:extLst>
          </p:cNvPr>
          <p:cNvSpPr txBox="1"/>
          <p:nvPr/>
        </p:nvSpPr>
        <p:spPr>
          <a:xfrm>
            <a:off x="8911478" y="4705517"/>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sp>
        <p:nvSpPr>
          <p:cNvPr id="79" name="TextBox 78">
            <a:extLst>
              <a:ext uri="{FF2B5EF4-FFF2-40B4-BE49-F238E27FC236}">
                <a16:creationId xmlns:a16="http://schemas.microsoft.com/office/drawing/2014/main" id="{1D05884A-BDE2-0D44-BE54-99C6AC7B6A03}"/>
              </a:ext>
            </a:extLst>
          </p:cNvPr>
          <p:cNvSpPr txBox="1"/>
          <p:nvPr/>
        </p:nvSpPr>
        <p:spPr>
          <a:xfrm>
            <a:off x="8911478" y="5816692"/>
            <a:ext cx="1982017" cy="166199"/>
          </a:xfrm>
          <a:prstGeom prst="rect">
            <a:avLst/>
          </a:prstGeom>
          <a:noFill/>
        </p:spPr>
        <p:txBody>
          <a:bodyPr wrap="none" lIns="0" tIns="0" rIns="0" bIns="0" rtlCol="0" anchor="ctr">
            <a:spAutoFit/>
          </a:bodyPr>
          <a:lstStyle/>
          <a:p>
            <a:pPr>
              <a:lnSpc>
                <a:spcPct val="90000"/>
              </a:lnSpc>
              <a:spcBef>
                <a:spcPts val="200"/>
              </a:spcBef>
              <a:spcAft>
                <a:spcPts val="200"/>
              </a:spcAft>
            </a:pPr>
            <a:r>
              <a:rPr lang="en-US" sz="1200" kern="100">
                <a:solidFill>
                  <a:srgbClr val="693CC5"/>
                </a:solidFill>
                <a:latin typeface="Helvetica Neue" panose="02000503000000020004" pitchFamily="2" charset="0"/>
                <a:ea typeface="Helvetica Neue" panose="02000503000000020004" pitchFamily="2" charset="0"/>
                <a:cs typeface="Helvetica Neue" panose="02000503000000020004" pitchFamily="2" charset="0"/>
              </a:rPr>
              <a:t>AWS Network Load Balancer</a:t>
            </a:r>
          </a:p>
        </p:txBody>
      </p:sp>
      <p:grpSp>
        <p:nvGrpSpPr>
          <p:cNvPr id="85" name="Group 84">
            <a:extLst>
              <a:ext uri="{FF2B5EF4-FFF2-40B4-BE49-F238E27FC236}">
                <a16:creationId xmlns:a16="http://schemas.microsoft.com/office/drawing/2014/main" id="{FF468602-7B67-B84F-85DA-714EFAFC2530}"/>
              </a:ext>
            </a:extLst>
          </p:cNvPr>
          <p:cNvGrpSpPr/>
          <p:nvPr/>
        </p:nvGrpSpPr>
        <p:grpSpPr>
          <a:xfrm>
            <a:off x="5708831" y="1415284"/>
            <a:ext cx="661387" cy="655468"/>
            <a:chOff x="12192000" y="2236493"/>
            <a:chExt cx="661387" cy="655468"/>
          </a:xfrm>
        </p:grpSpPr>
        <p:sp>
          <p:nvSpPr>
            <p:cNvPr id="86" name="Rectangle 85">
              <a:extLst>
                <a:ext uri="{FF2B5EF4-FFF2-40B4-BE49-F238E27FC236}">
                  <a16:creationId xmlns:a16="http://schemas.microsoft.com/office/drawing/2014/main" id="{60D6CCA6-6B19-644F-8C5C-B4864A709656}"/>
                </a:ext>
              </a:extLst>
            </p:cNvPr>
            <p:cNvSpPr/>
            <p:nvPr/>
          </p:nvSpPr>
          <p:spPr>
            <a:xfrm>
              <a:off x="12192000" y="2236493"/>
              <a:ext cx="661387" cy="655468"/>
            </a:xfrm>
            <a:prstGeom prst="rect">
              <a:avLst/>
            </a:prstGeom>
            <a:solidFill>
              <a:srgbClr val="764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Arial" panose="020B0604020202020204" pitchFamily="34" charset="0"/>
                <a:cs typeface="Arial" panose="020B0604020202020204" pitchFamily="34" charset="0"/>
              </a:endParaRPr>
            </a:p>
          </p:txBody>
        </p:sp>
        <p:grpSp>
          <p:nvGrpSpPr>
            <p:cNvPr id="87" name="Group 86">
              <a:extLst>
                <a:ext uri="{FF2B5EF4-FFF2-40B4-BE49-F238E27FC236}">
                  <a16:creationId xmlns:a16="http://schemas.microsoft.com/office/drawing/2014/main" id="{79F2BD6D-D8C2-344C-B63B-29F8E0555067}"/>
                </a:ext>
              </a:extLst>
            </p:cNvPr>
            <p:cNvGrpSpPr/>
            <p:nvPr/>
          </p:nvGrpSpPr>
          <p:grpSpPr>
            <a:xfrm>
              <a:off x="12321012" y="2362736"/>
              <a:ext cx="403362" cy="402982"/>
              <a:chOff x="12300810" y="2327320"/>
              <a:chExt cx="1249648" cy="1248473"/>
            </a:xfrm>
            <a:solidFill>
              <a:schemeClr val="bg1"/>
            </a:solidFill>
          </p:grpSpPr>
          <p:sp>
            <p:nvSpPr>
              <p:cNvPr id="88" name="Freeform 998">
                <a:extLst>
                  <a:ext uri="{FF2B5EF4-FFF2-40B4-BE49-F238E27FC236}">
                    <a16:creationId xmlns:a16="http://schemas.microsoft.com/office/drawing/2014/main" id="{7B645956-E9F4-4643-A6AD-3A367F8EB494}"/>
                  </a:ext>
                </a:extLst>
              </p:cNvPr>
              <p:cNvSpPr>
                <a:spLocks/>
              </p:cNvSpPr>
              <p:nvPr/>
            </p:nvSpPr>
            <p:spPr bwMode="auto">
              <a:xfrm>
                <a:off x="12788090" y="3120253"/>
                <a:ext cx="229239" cy="12108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9" name="Freeform 999">
                <a:extLst>
                  <a:ext uri="{FF2B5EF4-FFF2-40B4-BE49-F238E27FC236}">
                    <a16:creationId xmlns:a16="http://schemas.microsoft.com/office/drawing/2014/main" id="{81BDDECF-3C0A-9842-8F26-F0FC89AFA574}"/>
                  </a:ext>
                </a:extLst>
              </p:cNvPr>
              <p:cNvSpPr>
                <a:spLocks/>
              </p:cNvSpPr>
              <p:nvPr/>
            </p:nvSpPr>
            <p:spPr bwMode="auto">
              <a:xfrm>
                <a:off x="13120193" y="3095566"/>
                <a:ext cx="429089" cy="118147"/>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0" name="Freeform 1000">
                <a:extLst>
                  <a:ext uri="{FF2B5EF4-FFF2-40B4-BE49-F238E27FC236}">
                    <a16:creationId xmlns:a16="http://schemas.microsoft.com/office/drawing/2014/main" id="{CB8EF6EB-E1A8-144C-882B-81AC4E9DCB56}"/>
                  </a:ext>
                </a:extLst>
              </p:cNvPr>
              <p:cNvSpPr>
                <a:spLocks/>
              </p:cNvSpPr>
              <p:nvPr/>
            </p:nvSpPr>
            <p:spPr bwMode="auto">
              <a:xfrm>
                <a:off x="12530049" y="3299530"/>
                <a:ext cx="185743" cy="276263"/>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1" name="Freeform 1001">
                <a:extLst>
                  <a:ext uri="{FF2B5EF4-FFF2-40B4-BE49-F238E27FC236}">
                    <a16:creationId xmlns:a16="http://schemas.microsoft.com/office/drawing/2014/main" id="{C3D77D4D-F5F4-B24A-85C0-CD48F493899E}"/>
                  </a:ext>
                </a:extLst>
              </p:cNvPr>
              <p:cNvSpPr>
                <a:spLocks/>
              </p:cNvSpPr>
              <p:nvPr/>
            </p:nvSpPr>
            <p:spPr bwMode="auto">
              <a:xfrm>
                <a:off x="13086689" y="3159047"/>
                <a:ext cx="156941" cy="416746"/>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2" name="Freeform 1002">
                <a:extLst>
                  <a:ext uri="{FF2B5EF4-FFF2-40B4-BE49-F238E27FC236}">
                    <a16:creationId xmlns:a16="http://schemas.microsoft.com/office/drawing/2014/main" id="{E5A9ACF2-205F-564B-BB9B-0A2742A3C9E9}"/>
                  </a:ext>
                </a:extLst>
              </p:cNvPr>
              <p:cNvSpPr>
                <a:spLocks/>
              </p:cNvSpPr>
              <p:nvPr/>
            </p:nvSpPr>
            <p:spPr bwMode="auto">
              <a:xfrm>
                <a:off x="12750472" y="2875731"/>
                <a:ext cx="283316" cy="207491"/>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3" name="Freeform 1003">
                <a:extLst>
                  <a:ext uri="{FF2B5EF4-FFF2-40B4-BE49-F238E27FC236}">
                    <a16:creationId xmlns:a16="http://schemas.microsoft.com/office/drawing/2014/main" id="{778CA931-27E9-7640-A8E9-82CC43DAEA4B}"/>
                  </a:ext>
                </a:extLst>
              </p:cNvPr>
              <p:cNvSpPr>
                <a:spLocks/>
              </p:cNvSpPr>
              <p:nvPr/>
            </p:nvSpPr>
            <p:spPr bwMode="auto">
              <a:xfrm>
                <a:off x="12300810" y="2802257"/>
                <a:ext cx="360905" cy="5995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4" name="Freeform 1004">
                <a:extLst>
                  <a:ext uri="{FF2B5EF4-FFF2-40B4-BE49-F238E27FC236}">
                    <a16:creationId xmlns:a16="http://schemas.microsoft.com/office/drawing/2014/main" id="{6BF00AB5-92E1-C740-B4E1-F4227723DD9C}"/>
                  </a:ext>
                </a:extLst>
              </p:cNvPr>
              <p:cNvSpPr>
                <a:spLocks/>
              </p:cNvSpPr>
              <p:nvPr/>
            </p:nvSpPr>
            <p:spPr bwMode="auto">
              <a:xfrm>
                <a:off x="12989703" y="3120253"/>
                <a:ext cx="124612" cy="75238"/>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5" name="Freeform 1005">
                <a:extLst>
                  <a:ext uri="{FF2B5EF4-FFF2-40B4-BE49-F238E27FC236}">
                    <a16:creationId xmlns:a16="http://schemas.microsoft.com/office/drawing/2014/main" id="{2DA3AF50-0F1E-F24E-A9B8-09B7B882D2AE}"/>
                  </a:ext>
                </a:extLst>
              </p:cNvPr>
              <p:cNvSpPr>
                <a:spLocks/>
              </p:cNvSpPr>
              <p:nvPr/>
            </p:nvSpPr>
            <p:spPr bwMode="auto">
              <a:xfrm>
                <a:off x="12987940" y="3056771"/>
                <a:ext cx="45848" cy="89933"/>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6" name="Freeform 1006">
                <a:extLst>
                  <a:ext uri="{FF2B5EF4-FFF2-40B4-BE49-F238E27FC236}">
                    <a16:creationId xmlns:a16="http://schemas.microsoft.com/office/drawing/2014/main" id="{449ACC90-646B-E24F-9DD7-60ABE56B5207}"/>
                  </a:ext>
                </a:extLst>
              </p:cNvPr>
              <p:cNvSpPr>
                <a:spLocks/>
              </p:cNvSpPr>
              <p:nvPr/>
            </p:nvSpPr>
            <p:spPr bwMode="auto">
              <a:xfrm>
                <a:off x="13006161" y="3037374"/>
                <a:ext cx="139895" cy="85818"/>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7" name="Freeform 1007">
                <a:extLst>
                  <a:ext uri="{FF2B5EF4-FFF2-40B4-BE49-F238E27FC236}">
                    <a16:creationId xmlns:a16="http://schemas.microsoft.com/office/drawing/2014/main" id="{4CD3CA32-6280-7145-9490-784867108D87}"/>
                  </a:ext>
                </a:extLst>
              </p:cNvPr>
              <p:cNvSpPr>
                <a:spLocks/>
              </p:cNvSpPr>
              <p:nvPr/>
            </p:nvSpPr>
            <p:spPr bwMode="auto">
              <a:xfrm>
                <a:off x="13086689" y="3096741"/>
                <a:ext cx="59367" cy="88757"/>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8" name="Freeform 1008">
                <a:extLst>
                  <a:ext uri="{FF2B5EF4-FFF2-40B4-BE49-F238E27FC236}">
                    <a16:creationId xmlns:a16="http://schemas.microsoft.com/office/drawing/2014/main" id="{ED887445-FB54-D349-8BDC-DB4428DE81D7}"/>
                  </a:ext>
                </a:extLst>
              </p:cNvPr>
              <p:cNvSpPr>
                <a:spLocks/>
              </p:cNvSpPr>
              <p:nvPr/>
            </p:nvSpPr>
            <p:spPr bwMode="auto">
              <a:xfrm>
                <a:off x="12675822" y="3194315"/>
                <a:ext cx="81703" cy="131666"/>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9" name="Freeform 1009">
                <a:extLst>
                  <a:ext uri="{FF2B5EF4-FFF2-40B4-BE49-F238E27FC236}">
                    <a16:creationId xmlns:a16="http://schemas.microsoft.com/office/drawing/2014/main" id="{015AF210-6569-ED4D-BB7C-9A92C421EB61}"/>
                  </a:ext>
                </a:extLst>
              </p:cNvPr>
              <p:cNvSpPr>
                <a:spLocks/>
              </p:cNvSpPr>
              <p:nvPr/>
            </p:nvSpPr>
            <p:spPr bwMode="auto">
              <a:xfrm>
                <a:off x="12729899" y="3194315"/>
                <a:ext cx="87581" cy="47023"/>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0" name="Freeform 1010">
                <a:extLst>
                  <a:ext uri="{FF2B5EF4-FFF2-40B4-BE49-F238E27FC236}">
                    <a16:creationId xmlns:a16="http://schemas.microsoft.com/office/drawing/2014/main" id="{3290DCD8-1B7F-D842-8CF0-4543B5AA5262}"/>
                  </a:ext>
                </a:extLst>
              </p:cNvPr>
              <p:cNvSpPr>
                <a:spLocks/>
              </p:cNvSpPr>
              <p:nvPr/>
            </p:nvSpPr>
            <p:spPr bwMode="auto">
              <a:xfrm>
                <a:off x="12775747" y="3214888"/>
                <a:ext cx="58192" cy="126376"/>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1" name="Freeform 1011">
                <a:extLst>
                  <a:ext uri="{FF2B5EF4-FFF2-40B4-BE49-F238E27FC236}">
                    <a16:creationId xmlns:a16="http://schemas.microsoft.com/office/drawing/2014/main" id="{0EC345DA-31E9-B54F-AD70-A067CB3C1A6C}"/>
                  </a:ext>
                </a:extLst>
              </p:cNvPr>
              <p:cNvSpPr>
                <a:spLocks/>
              </p:cNvSpPr>
              <p:nvPr/>
            </p:nvSpPr>
            <p:spPr bwMode="auto">
              <a:xfrm>
                <a:off x="12686402" y="3298354"/>
                <a:ext cx="116971" cy="54077"/>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2" name="Freeform 1012">
                <a:extLst>
                  <a:ext uri="{FF2B5EF4-FFF2-40B4-BE49-F238E27FC236}">
                    <a16:creationId xmlns:a16="http://schemas.microsoft.com/office/drawing/2014/main" id="{A838C4CB-95CC-3A49-B6D8-04503EF95CA8}"/>
                  </a:ext>
                </a:extLst>
              </p:cNvPr>
              <p:cNvSpPr>
                <a:spLocks/>
              </p:cNvSpPr>
              <p:nvPr/>
            </p:nvSpPr>
            <p:spPr bwMode="auto">
              <a:xfrm>
                <a:off x="12634089" y="2836937"/>
                <a:ext cx="96986" cy="91696"/>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3" name="Freeform 1013">
                <a:extLst>
                  <a:ext uri="{FF2B5EF4-FFF2-40B4-BE49-F238E27FC236}">
                    <a16:creationId xmlns:a16="http://schemas.microsoft.com/office/drawing/2014/main" id="{57ACAAFF-3549-1645-8E69-7447307F35FE}"/>
                  </a:ext>
                </a:extLst>
              </p:cNvPr>
              <p:cNvSpPr>
                <a:spLocks/>
              </p:cNvSpPr>
              <p:nvPr/>
            </p:nvSpPr>
            <p:spPr bwMode="auto">
              <a:xfrm>
                <a:off x="12704624" y="2875731"/>
                <a:ext cx="75237" cy="51726"/>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4" name="Freeform 1014">
                <a:extLst>
                  <a:ext uri="{FF2B5EF4-FFF2-40B4-BE49-F238E27FC236}">
                    <a16:creationId xmlns:a16="http://schemas.microsoft.com/office/drawing/2014/main" id="{DBC9DDFD-8B9E-9E46-9445-9A65E7F03D19}"/>
                  </a:ext>
                </a:extLst>
              </p:cNvPr>
              <p:cNvSpPr>
                <a:spLocks/>
              </p:cNvSpPr>
              <p:nvPr/>
            </p:nvSpPr>
            <p:spPr bwMode="auto">
              <a:xfrm>
                <a:off x="12634089" y="2770516"/>
                <a:ext cx="122261" cy="91696"/>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5" name="Freeform 1015">
                <a:extLst>
                  <a:ext uri="{FF2B5EF4-FFF2-40B4-BE49-F238E27FC236}">
                    <a16:creationId xmlns:a16="http://schemas.microsoft.com/office/drawing/2014/main" id="{C76BA5DB-9EE7-CB40-A497-618223469F2A}"/>
                  </a:ext>
                </a:extLst>
              </p:cNvPr>
              <p:cNvSpPr>
                <a:spLocks/>
              </p:cNvSpPr>
              <p:nvPr/>
            </p:nvSpPr>
            <p:spPr bwMode="auto">
              <a:xfrm>
                <a:off x="12726960" y="2774631"/>
                <a:ext cx="65245" cy="127551"/>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6" name="Freeform 1016">
                <a:extLst>
                  <a:ext uri="{FF2B5EF4-FFF2-40B4-BE49-F238E27FC236}">
                    <a16:creationId xmlns:a16="http://schemas.microsoft.com/office/drawing/2014/main" id="{3B804433-CBCD-8140-8DBF-1A4A8D9A6D34}"/>
                  </a:ext>
                </a:extLst>
              </p:cNvPr>
              <p:cNvSpPr>
                <a:spLocks/>
              </p:cNvSpPr>
              <p:nvPr/>
            </p:nvSpPr>
            <p:spPr bwMode="auto">
              <a:xfrm>
                <a:off x="12832763" y="2673530"/>
                <a:ext cx="717695" cy="182804"/>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7" name="Freeform 1017">
                <a:extLst>
                  <a:ext uri="{FF2B5EF4-FFF2-40B4-BE49-F238E27FC236}">
                    <a16:creationId xmlns:a16="http://schemas.microsoft.com/office/drawing/2014/main" id="{2598D477-E6FA-3D4E-9418-1356FC8D83AC}"/>
                  </a:ext>
                </a:extLst>
              </p:cNvPr>
              <p:cNvSpPr>
                <a:spLocks/>
              </p:cNvSpPr>
              <p:nvPr/>
            </p:nvSpPr>
            <p:spPr bwMode="auto">
              <a:xfrm>
                <a:off x="12557676" y="2327320"/>
                <a:ext cx="203964" cy="287431"/>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8" name="Freeform 1018">
                <a:extLst>
                  <a:ext uri="{FF2B5EF4-FFF2-40B4-BE49-F238E27FC236}">
                    <a16:creationId xmlns:a16="http://schemas.microsoft.com/office/drawing/2014/main" id="{8029CF8C-58EF-8046-923F-0E8EB9F39894}"/>
                  </a:ext>
                </a:extLst>
              </p:cNvPr>
              <p:cNvSpPr>
                <a:spLocks/>
              </p:cNvSpPr>
              <p:nvPr/>
            </p:nvSpPr>
            <p:spPr bwMode="auto">
              <a:xfrm>
                <a:off x="12807487" y="2327320"/>
                <a:ext cx="241583" cy="279202"/>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0" name="Freeform 1019">
                <a:extLst>
                  <a:ext uri="{FF2B5EF4-FFF2-40B4-BE49-F238E27FC236}">
                    <a16:creationId xmlns:a16="http://schemas.microsoft.com/office/drawing/2014/main" id="{335FA051-C37B-734E-BD04-FC38B63D2B03}"/>
                  </a:ext>
                </a:extLst>
              </p:cNvPr>
              <p:cNvSpPr>
                <a:spLocks/>
              </p:cNvSpPr>
              <p:nvPr/>
            </p:nvSpPr>
            <p:spPr bwMode="auto">
              <a:xfrm>
                <a:off x="12726960" y="2698218"/>
                <a:ext cx="52901" cy="104040"/>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1" name="Freeform 1020">
                <a:extLst>
                  <a:ext uri="{FF2B5EF4-FFF2-40B4-BE49-F238E27FC236}">
                    <a16:creationId xmlns:a16="http://schemas.microsoft.com/office/drawing/2014/main" id="{61D25EC8-9CCA-5C43-ACE8-226E2DF24ADC}"/>
                  </a:ext>
                </a:extLst>
              </p:cNvPr>
              <p:cNvSpPr>
                <a:spLocks/>
              </p:cNvSpPr>
              <p:nvPr/>
            </p:nvSpPr>
            <p:spPr bwMode="auto">
              <a:xfrm>
                <a:off x="12695219" y="2902182"/>
                <a:ext cx="62306" cy="317996"/>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2" name="Freeform 1021">
                <a:extLst>
                  <a:ext uri="{FF2B5EF4-FFF2-40B4-BE49-F238E27FC236}">
                    <a16:creationId xmlns:a16="http://schemas.microsoft.com/office/drawing/2014/main" id="{62AA2E79-85D2-AF4E-9919-407CE9C36027}"/>
                  </a:ext>
                </a:extLst>
              </p:cNvPr>
              <p:cNvSpPr>
                <a:spLocks/>
              </p:cNvSpPr>
              <p:nvPr/>
            </p:nvSpPr>
            <p:spPr bwMode="auto">
              <a:xfrm>
                <a:off x="12775747" y="3314812"/>
                <a:ext cx="198674" cy="26098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3" name="Freeform 1022">
                <a:extLst>
                  <a:ext uri="{FF2B5EF4-FFF2-40B4-BE49-F238E27FC236}">
                    <a16:creationId xmlns:a16="http://schemas.microsoft.com/office/drawing/2014/main" id="{6FC06D98-A550-F040-8E98-0B9FBD8BC479}"/>
                  </a:ext>
                </a:extLst>
              </p:cNvPr>
              <p:cNvSpPr>
                <a:spLocks/>
              </p:cNvSpPr>
              <p:nvPr/>
            </p:nvSpPr>
            <p:spPr bwMode="auto">
              <a:xfrm>
                <a:off x="12750472" y="2673530"/>
                <a:ext cx="111093" cy="58192"/>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4" name="Freeform 1023">
                <a:extLst>
                  <a:ext uri="{FF2B5EF4-FFF2-40B4-BE49-F238E27FC236}">
                    <a16:creationId xmlns:a16="http://schemas.microsoft.com/office/drawing/2014/main" id="{77B8370C-1398-A648-A4A4-E238DA63C22B}"/>
                  </a:ext>
                </a:extLst>
              </p:cNvPr>
              <p:cNvSpPr>
                <a:spLocks/>
              </p:cNvSpPr>
              <p:nvPr/>
            </p:nvSpPr>
            <p:spPr bwMode="auto">
              <a:xfrm>
                <a:off x="12807487" y="2578895"/>
                <a:ext cx="62306" cy="12049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5" name="Freeform 1024">
                <a:extLst>
                  <a:ext uri="{FF2B5EF4-FFF2-40B4-BE49-F238E27FC236}">
                    <a16:creationId xmlns:a16="http://schemas.microsoft.com/office/drawing/2014/main" id="{434AE0CC-C272-3643-908C-68C7D84A62DC}"/>
                  </a:ext>
                </a:extLst>
              </p:cNvPr>
              <p:cNvSpPr>
                <a:spLocks/>
              </p:cNvSpPr>
              <p:nvPr/>
            </p:nvSpPr>
            <p:spPr bwMode="auto">
              <a:xfrm>
                <a:off x="12734014" y="2566552"/>
                <a:ext cx="102864" cy="48199"/>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6" name="Freeform 1025">
                <a:extLst>
                  <a:ext uri="{FF2B5EF4-FFF2-40B4-BE49-F238E27FC236}">
                    <a16:creationId xmlns:a16="http://schemas.microsoft.com/office/drawing/2014/main" id="{A7323037-1C28-B740-9CD9-D57BC24208DA}"/>
                  </a:ext>
                </a:extLst>
              </p:cNvPr>
              <p:cNvSpPr>
                <a:spLocks/>
              </p:cNvSpPr>
              <p:nvPr/>
            </p:nvSpPr>
            <p:spPr bwMode="auto">
              <a:xfrm>
                <a:off x="12712853" y="2588300"/>
                <a:ext cx="67008" cy="137544"/>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7" name="Freeform 1026">
                <a:extLst>
                  <a:ext uri="{FF2B5EF4-FFF2-40B4-BE49-F238E27FC236}">
                    <a16:creationId xmlns:a16="http://schemas.microsoft.com/office/drawing/2014/main" id="{2DE179A1-7643-FA41-AD55-7C10E5E6AF81}"/>
                  </a:ext>
                </a:extLst>
              </p:cNvPr>
              <p:cNvSpPr>
                <a:spLocks noEditPoints="1"/>
              </p:cNvSpPr>
              <p:nvPr/>
            </p:nvSpPr>
            <p:spPr bwMode="auto">
              <a:xfrm>
                <a:off x="12301986" y="2329084"/>
                <a:ext cx="1247296" cy="1246709"/>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118" name="TextBox 117">
            <a:extLst>
              <a:ext uri="{FF2B5EF4-FFF2-40B4-BE49-F238E27FC236}">
                <a16:creationId xmlns:a16="http://schemas.microsoft.com/office/drawing/2014/main" id="{F54589B6-9605-AC48-8928-2DD1AB850447}"/>
              </a:ext>
            </a:extLst>
          </p:cNvPr>
          <p:cNvSpPr txBox="1"/>
          <p:nvPr/>
        </p:nvSpPr>
        <p:spPr>
          <a:xfrm>
            <a:off x="6389195" y="1403817"/>
            <a:ext cx="2075258" cy="244682"/>
          </a:xfrm>
          <a:prstGeom prst="rect">
            <a:avLst/>
          </a:prstGeom>
          <a:solidFill>
            <a:srgbClr val="7646D3"/>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Tier 1 DNS Load Balancing</a:t>
            </a:r>
          </a:p>
        </p:txBody>
      </p:sp>
    </p:spTree>
    <p:extLst>
      <p:ext uri="{BB962C8B-B14F-4D97-AF65-F5344CB8AC3E}">
        <p14:creationId xmlns:p14="http://schemas.microsoft.com/office/powerpoint/2010/main" val="214419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
                                        </p:tgtEl>
                                      </p:cBhvr>
                                    </p:animEffect>
                                    <p:set>
                                      <p:cBhvr>
                                        <p:cTn id="16" dur="1" fill="hold">
                                          <p:stCondLst>
                                            <p:cond delay="499"/>
                                          </p:stCondLst>
                                        </p:cTn>
                                        <p:tgtEl>
                                          <p:spTgt spid="6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1"/>
                                        </p:tgtEl>
                                      </p:cBhvr>
                                    </p:animEffect>
                                    <p:set>
                                      <p:cBhvr>
                                        <p:cTn id="19" dur="1" fill="hold">
                                          <p:stCondLst>
                                            <p:cond delay="499"/>
                                          </p:stCondLst>
                                        </p:cTn>
                                        <p:tgtEl>
                                          <p:spTgt spid="5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7"/>
                                        </p:tgtEl>
                                      </p:cBhvr>
                                    </p:animEffect>
                                    <p:set>
                                      <p:cBhvr>
                                        <p:cTn id="22" dur="1" fill="hold">
                                          <p:stCondLst>
                                            <p:cond delay="499"/>
                                          </p:stCondLst>
                                        </p:cTn>
                                        <p:tgtEl>
                                          <p:spTgt spid="5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5"/>
                                        </p:tgtEl>
                                      </p:cBhvr>
                                    </p:animEffect>
                                    <p:set>
                                      <p:cBhvr>
                                        <p:cTn id="30" dur="1" fill="hold">
                                          <p:stCondLst>
                                            <p:cond delay="499"/>
                                          </p:stCondLst>
                                        </p:cTn>
                                        <p:tgtEl>
                                          <p:spTgt spid="3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39"/>
                                        </p:tgtEl>
                                      </p:cBhvr>
                                    </p:animEffect>
                                    <p:set>
                                      <p:cBhvr>
                                        <p:cTn id="36" dur="1" fill="hold">
                                          <p:stCondLst>
                                            <p:cond delay="499"/>
                                          </p:stCondLst>
                                        </p:cTn>
                                        <p:tgtEl>
                                          <p:spTgt spid="3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40"/>
                                        </p:tgtEl>
                                      </p:cBhvr>
                                    </p:animEffect>
                                    <p:set>
                                      <p:cBhvr>
                                        <p:cTn id="42" dur="1" fill="hold">
                                          <p:stCondLst>
                                            <p:cond delay="499"/>
                                          </p:stCondLst>
                                        </p:cTn>
                                        <p:tgtEl>
                                          <p:spTgt spid="4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41"/>
                                        </p:tgtEl>
                                      </p:cBhvr>
                                    </p:animEffect>
                                    <p:set>
                                      <p:cBhvr>
                                        <p:cTn id="48" dur="1" fill="hold">
                                          <p:stCondLst>
                                            <p:cond delay="499"/>
                                          </p:stCondLst>
                                        </p:cTn>
                                        <p:tgtEl>
                                          <p:spTgt spid="4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2"/>
                                        </p:tgtEl>
                                      </p:cBhvr>
                                    </p:animEffect>
                                    <p:set>
                                      <p:cBhvr>
                                        <p:cTn id="51" dur="1" fill="hold">
                                          <p:stCondLst>
                                            <p:cond delay="499"/>
                                          </p:stCondLst>
                                        </p:cTn>
                                        <p:tgtEl>
                                          <p:spTgt spid="62"/>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3"/>
                                        </p:tgtEl>
                                      </p:cBhvr>
                                    </p:animEffect>
                                    <p:set>
                                      <p:cBhvr>
                                        <p:cTn id="54" dur="1" fill="hold">
                                          <p:stCondLst>
                                            <p:cond delay="499"/>
                                          </p:stCondLst>
                                        </p:cTn>
                                        <p:tgtEl>
                                          <p:spTgt spid="7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3"/>
                                        </p:tgtEl>
                                      </p:cBhvr>
                                    </p:animEffect>
                                    <p:set>
                                      <p:cBhvr>
                                        <p:cTn id="57" dur="1" fill="hold">
                                          <p:stCondLst>
                                            <p:cond delay="499"/>
                                          </p:stCondLst>
                                        </p:cTn>
                                        <p:tgtEl>
                                          <p:spTgt spid="63"/>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77"/>
                                        </p:tgtEl>
                                      </p:cBhvr>
                                    </p:animEffect>
                                    <p:set>
                                      <p:cBhvr>
                                        <p:cTn id="60" dur="1" fill="hold">
                                          <p:stCondLst>
                                            <p:cond delay="499"/>
                                          </p:stCondLst>
                                        </p:cTn>
                                        <p:tgtEl>
                                          <p:spTgt spid="7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1"/>
                                        </p:tgtEl>
                                      </p:cBhvr>
                                    </p:animEffect>
                                    <p:set>
                                      <p:cBhvr>
                                        <p:cTn id="63" dur="1" fill="hold">
                                          <p:stCondLst>
                                            <p:cond delay="499"/>
                                          </p:stCondLst>
                                        </p:cTn>
                                        <p:tgtEl>
                                          <p:spTgt spid="61"/>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78"/>
                                        </p:tgtEl>
                                      </p:cBhvr>
                                    </p:animEffect>
                                    <p:set>
                                      <p:cBhvr>
                                        <p:cTn id="66" dur="1" fill="hold">
                                          <p:stCondLst>
                                            <p:cond delay="499"/>
                                          </p:stCondLst>
                                        </p:cTn>
                                        <p:tgtEl>
                                          <p:spTgt spid="7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0"/>
                                        </p:tgtEl>
                                      </p:cBhvr>
                                    </p:animEffect>
                                    <p:set>
                                      <p:cBhvr>
                                        <p:cTn id="69" dur="1" fill="hold">
                                          <p:stCondLst>
                                            <p:cond delay="499"/>
                                          </p:stCondLst>
                                        </p:cTn>
                                        <p:tgtEl>
                                          <p:spTgt spid="60"/>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32"/>
                                        </p:tgtEl>
                                      </p:cBhvr>
                                    </p:animEffect>
                                    <p:set>
                                      <p:cBhvr>
                                        <p:cTn id="80" dur="1" fill="hold">
                                          <p:stCondLst>
                                            <p:cond delay="499"/>
                                          </p:stCondLst>
                                        </p:cTn>
                                        <p:tgtEl>
                                          <p:spTgt spid="32"/>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64"/>
                                        </p:tgtEl>
                                      </p:cBhvr>
                                    </p:animEffect>
                                    <p:set>
                                      <p:cBhvr>
                                        <p:cTn id="83" dur="1" fill="hold">
                                          <p:stCondLst>
                                            <p:cond delay="499"/>
                                          </p:stCondLst>
                                        </p:cTn>
                                        <p:tgtEl>
                                          <p:spTgt spid="6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70"/>
                                        </p:tgtEl>
                                      </p:cBhvr>
                                    </p:animEffect>
                                    <p:set>
                                      <p:cBhvr>
                                        <p:cTn id="86" dur="1" fill="hold">
                                          <p:stCondLst>
                                            <p:cond delay="499"/>
                                          </p:stCondLst>
                                        </p:cTn>
                                        <p:tgtEl>
                                          <p:spTgt spid="7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nodeType="clickEffect">
                                  <p:stCondLst>
                                    <p:cond delay="0"/>
                                  </p:stCondLst>
                                  <p:childTnLst>
                                    <p:animMotion origin="layout" path="M 0.00052 -0.00023 L -0.05886 0.22083 " pathEditMode="relative" rAng="0" ptsTypes="AA">
                                      <p:cBhvr>
                                        <p:cTn id="90" dur="2000" fill="hold"/>
                                        <p:tgtEl>
                                          <p:spTgt spid="36"/>
                                        </p:tgtEl>
                                        <p:attrNameLst>
                                          <p:attrName>ppt_x</p:attrName>
                                          <p:attrName>ppt_y</p:attrName>
                                        </p:attrNameLst>
                                      </p:cBhvr>
                                      <p:rCtr x="-2969" y="11042"/>
                                    </p:animMotion>
                                  </p:childTnLst>
                                </p:cTn>
                              </p:par>
                              <p:par>
                                <p:cTn id="91" presetID="0" presetClass="path" presetSubtype="0" accel="50000" decel="50000" fill="hold" nodeType="withEffect">
                                  <p:stCondLst>
                                    <p:cond delay="0"/>
                                  </p:stCondLst>
                                  <p:childTnLst>
                                    <p:animMotion origin="layout" path="M 0.00052 -0.00023 L -0.05886 0.22083 " pathEditMode="relative" rAng="0" ptsTypes="AA">
                                      <p:cBhvr>
                                        <p:cTn id="92" dur="2000" fill="hold"/>
                                        <p:tgtEl>
                                          <p:spTgt spid="74"/>
                                        </p:tgtEl>
                                        <p:attrNameLst>
                                          <p:attrName>ppt_x</p:attrName>
                                          <p:attrName>ppt_y</p:attrName>
                                        </p:attrNameLst>
                                      </p:cBhvr>
                                      <p:rCtr x="-2969" y="1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9" grpId="0"/>
      <p:bldP spid="40" grpId="0"/>
      <p:bldP spid="41" grpId="0"/>
      <p:bldP spid="70" grpId="0"/>
      <p:bldP spid="73" grpId="0"/>
      <p:bldP spid="77" grpId="0"/>
      <p:bldP spid="78"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C6D16-ACB0-7542-AC20-2F9587DCE2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8926" b="40930"/>
          <a:stretch/>
        </p:blipFill>
        <p:spPr>
          <a:xfrm>
            <a:off x="0" y="2669559"/>
            <a:ext cx="12192000" cy="1381476"/>
          </a:xfrm>
          <a:prstGeom prst="rect">
            <a:avLst/>
          </a:prstGeom>
          <a:solidFill>
            <a:schemeClr val="tx1">
              <a:alpha val="0"/>
            </a:schemeClr>
          </a:solidFill>
        </p:spPr>
      </p:pic>
      <p:sp>
        <p:nvSpPr>
          <p:cNvPr id="4" name="Rectangle 3">
            <a:extLst>
              <a:ext uri="{FF2B5EF4-FFF2-40B4-BE49-F238E27FC236}">
                <a16:creationId xmlns:a16="http://schemas.microsoft.com/office/drawing/2014/main" id="{606F4606-0F8C-BA41-8336-2A19929860E6}"/>
              </a:ext>
            </a:extLst>
          </p:cNvPr>
          <p:cNvSpPr/>
          <p:nvPr/>
        </p:nvSpPr>
        <p:spPr>
          <a:xfrm>
            <a:off x="0" y="2669560"/>
            <a:ext cx="12192000" cy="138147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cxnSp>
        <p:nvCxnSpPr>
          <p:cNvPr id="5" name="Straight Connector 4">
            <a:extLst>
              <a:ext uri="{FF2B5EF4-FFF2-40B4-BE49-F238E27FC236}">
                <a16:creationId xmlns:a16="http://schemas.microsoft.com/office/drawing/2014/main" id="{1B89D57D-E2B0-8A4C-9739-38FAC56010F8}"/>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10F237-7660-464A-AF89-CD2A9D758D01}"/>
              </a:ext>
            </a:extLst>
          </p:cNvPr>
          <p:cNvCxnSpPr>
            <a:cxnSpLocks/>
          </p:cNvCxnSpPr>
          <p:nvPr/>
        </p:nvCxnSpPr>
        <p:spPr>
          <a:xfrm>
            <a:off x="0" y="2669560"/>
            <a:ext cx="12192000" cy="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2C691466-DE78-6641-88F8-02384096B5A2}"/>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  Guiding Principles for SCA</a:t>
            </a:r>
            <a:endParaRPr lang="en-US" sz="4000" dirty="0">
              <a:solidFill>
                <a:schemeClr val="bg1"/>
              </a:solidFill>
              <a:latin typeface="Arial" panose="020B0604020202020204" pitchFamily="34" charset="0"/>
              <a:cs typeface="Arial" panose="020B0604020202020204" pitchFamily="34" charset="0"/>
            </a:endParaRPr>
          </a:p>
        </p:txBody>
      </p:sp>
      <p:grpSp>
        <p:nvGrpSpPr>
          <p:cNvPr id="8" name="Group 22">
            <a:extLst>
              <a:ext uri="{FF2B5EF4-FFF2-40B4-BE49-F238E27FC236}">
                <a16:creationId xmlns:a16="http://schemas.microsoft.com/office/drawing/2014/main" id="{BECF71B6-6968-624E-A55B-50C18657F83E}"/>
              </a:ext>
            </a:extLst>
          </p:cNvPr>
          <p:cNvGrpSpPr>
            <a:grpSpLocks noChangeAspect="1"/>
          </p:cNvGrpSpPr>
          <p:nvPr/>
        </p:nvGrpSpPr>
        <p:grpSpPr bwMode="auto">
          <a:xfrm>
            <a:off x="2343524" y="3045479"/>
            <a:ext cx="588871" cy="588871"/>
            <a:chOff x="5266" y="0"/>
            <a:chExt cx="733" cy="733"/>
          </a:xfrm>
        </p:grpSpPr>
        <p:sp>
          <p:nvSpPr>
            <p:cNvPr id="9" name="Freeform 23">
              <a:extLst>
                <a:ext uri="{FF2B5EF4-FFF2-40B4-BE49-F238E27FC236}">
                  <a16:creationId xmlns:a16="http://schemas.microsoft.com/office/drawing/2014/main" id="{415E8253-099A-804B-9C5A-8DD4C154A55A}"/>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
              <a:extLst>
                <a:ext uri="{FF2B5EF4-FFF2-40B4-BE49-F238E27FC236}">
                  <a16:creationId xmlns:a16="http://schemas.microsoft.com/office/drawing/2014/main" id="{A1802C49-72E8-9146-B69B-E5526B83F5ED}"/>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8C9B27B0-E218-CA4C-B1E2-B09989913D4C}"/>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
              <a:extLst>
                <a:ext uri="{FF2B5EF4-FFF2-40B4-BE49-F238E27FC236}">
                  <a16:creationId xmlns:a16="http://schemas.microsoft.com/office/drawing/2014/main" id="{8D783AA8-24DE-EE46-A5A2-7F3926F6BE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7">
              <a:extLst>
                <a:ext uri="{FF2B5EF4-FFF2-40B4-BE49-F238E27FC236}">
                  <a16:creationId xmlns:a16="http://schemas.microsoft.com/office/drawing/2014/main" id="{A6E47FA2-7F7A-A74D-A4CC-19EC57E239D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09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a:extLst>
              <a:ext uri="{FF2B5EF4-FFF2-40B4-BE49-F238E27FC236}">
                <a16:creationId xmlns:a16="http://schemas.microsoft.com/office/drawing/2014/main" id="{CDFF2255-7014-0545-98A6-1B21A39014FA}"/>
              </a:ext>
            </a:extLst>
          </p:cNvPr>
          <p:cNvGrpSpPr/>
          <p:nvPr/>
        </p:nvGrpSpPr>
        <p:grpSpPr>
          <a:xfrm>
            <a:off x="-60457" y="-26330"/>
            <a:ext cx="12310393" cy="1379706"/>
            <a:chOff x="-60457" y="-26330"/>
            <a:chExt cx="12310393" cy="1379706"/>
          </a:xfrm>
        </p:grpSpPr>
        <p:pic>
          <p:nvPicPr>
            <p:cNvPr id="228" name="Picture 227">
              <a:extLst>
                <a:ext uri="{FF2B5EF4-FFF2-40B4-BE49-F238E27FC236}">
                  <a16:creationId xmlns:a16="http://schemas.microsoft.com/office/drawing/2014/main" id="{3875BBF7-E636-EE41-AA37-EE2CB96B14F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229" name="Rectangle 228">
              <a:extLst>
                <a:ext uri="{FF2B5EF4-FFF2-40B4-BE49-F238E27FC236}">
                  <a16:creationId xmlns:a16="http://schemas.microsoft.com/office/drawing/2014/main" id="{B259CFC6-CC89-F443-88BD-23E14E6C15C2}"/>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59" name="Rectangle 558">
            <a:extLst>
              <a:ext uri="{FF2B5EF4-FFF2-40B4-BE49-F238E27FC236}">
                <a16:creationId xmlns:a16="http://schemas.microsoft.com/office/drawing/2014/main" id="{B9C07635-5403-3F4F-95C9-5945C0159AC9}"/>
              </a:ext>
            </a:extLst>
          </p:cNvPr>
          <p:cNvSpPr/>
          <p:nvPr/>
        </p:nvSpPr>
        <p:spPr>
          <a:xfrm>
            <a:off x="685783" y="1403817"/>
            <a:ext cx="10834033" cy="49926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sysClr val="windowText" lastClr="000000"/>
                </a:solidFill>
                <a:effectLst/>
                <a:uLnTx/>
                <a:uFillTx/>
                <a:latin typeface="Arial" panose="020B0604020202020204" pitchFamily="34" charset="0"/>
                <a:ea typeface="Helvetica Neue Light" panose="02000403000000020004" pitchFamily="2" charset="0"/>
                <a:cs typeface="Arial" panose="020B0604020202020204" pitchFamily="34" charset="0"/>
              </a:rPr>
              <a:t>AWS Cloud</a:t>
            </a:r>
            <a:endPar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sp>
        <p:nvSpPr>
          <p:cNvPr id="561" name="Rectangle 560">
            <a:extLst>
              <a:ext uri="{FF2B5EF4-FFF2-40B4-BE49-F238E27FC236}">
                <a16:creationId xmlns:a16="http://schemas.microsoft.com/office/drawing/2014/main" id="{026EC863-EDF6-3F43-9AE7-E6B471531FA7}"/>
              </a:ext>
            </a:extLst>
          </p:cNvPr>
          <p:cNvSpPr/>
          <p:nvPr/>
        </p:nvSpPr>
        <p:spPr>
          <a:xfrm>
            <a:off x="1148584" y="1763422"/>
            <a:ext cx="146162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36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eu-west-2a</a:t>
            </a:r>
          </a:p>
        </p:txBody>
      </p:sp>
      <p:pic>
        <p:nvPicPr>
          <p:cNvPr id="564" name="Graphic 563">
            <a:extLst>
              <a:ext uri="{FF2B5EF4-FFF2-40B4-BE49-F238E27FC236}">
                <a16:creationId xmlns:a16="http://schemas.microsoft.com/office/drawing/2014/main" id="{91873AF2-2AD8-874E-BAD6-CBDD1A597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784" y="1403817"/>
            <a:ext cx="330200" cy="330200"/>
          </a:xfrm>
          <a:prstGeom prst="rect">
            <a:avLst/>
          </a:prstGeom>
        </p:spPr>
      </p:pic>
      <p:sp>
        <p:nvSpPr>
          <p:cNvPr id="576" name="Rectangle 575">
            <a:extLst>
              <a:ext uri="{FF2B5EF4-FFF2-40B4-BE49-F238E27FC236}">
                <a16:creationId xmlns:a16="http://schemas.microsoft.com/office/drawing/2014/main" id="{D31D4B8F-9D3C-6546-B3EE-1B27A785B810}"/>
              </a:ext>
            </a:extLst>
          </p:cNvPr>
          <p:cNvSpPr/>
          <p:nvPr/>
        </p:nvSpPr>
        <p:spPr>
          <a:xfrm>
            <a:off x="760514" y="2142566"/>
            <a:ext cx="4946705" cy="1811525"/>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ea typeface="Helvetica Neue Light" panose="02000403000000020004" pitchFamily="2" charset="0"/>
                <a:cs typeface="Arial" panose="020B0604020202020204" pitchFamily="34" charset="0"/>
              </a:rPr>
              <a:t>Security VPC</a:t>
            </a:r>
          </a:p>
        </p:txBody>
      </p:sp>
      <p:pic>
        <p:nvPicPr>
          <p:cNvPr id="577" name="Graphic 576">
            <a:extLst>
              <a:ext uri="{FF2B5EF4-FFF2-40B4-BE49-F238E27FC236}">
                <a16:creationId xmlns:a16="http://schemas.microsoft.com/office/drawing/2014/main" id="{2C95150B-F260-244C-8507-5F21ECCEC8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567" y="2145742"/>
            <a:ext cx="330200" cy="330200"/>
          </a:xfrm>
          <a:prstGeom prst="rect">
            <a:avLst/>
          </a:prstGeom>
        </p:spPr>
      </p:pic>
      <p:grpSp>
        <p:nvGrpSpPr>
          <p:cNvPr id="4" name="Group 3">
            <a:extLst>
              <a:ext uri="{FF2B5EF4-FFF2-40B4-BE49-F238E27FC236}">
                <a16:creationId xmlns:a16="http://schemas.microsoft.com/office/drawing/2014/main" id="{07E9B4EC-84CA-CA42-B091-BDB08E6BF16E}"/>
              </a:ext>
            </a:extLst>
          </p:cNvPr>
          <p:cNvGrpSpPr/>
          <p:nvPr/>
        </p:nvGrpSpPr>
        <p:grpSpPr>
          <a:xfrm>
            <a:off x="1589034" y="2530088"/>
            <a:ext cx="581282" cy="581282"/>
            <a:chOff x="4452579" y="3482163"/>
            <a:chExt cx="450000" cy="450000"/>
          </a:xfrm>
        </p:grpSpPr>
        <p:sp>
          <p:nvSpPr>
            <p:cNvPr id="239" name="Freeform 26">
              <a:extLst>
                <a:ext uri="{FF2B5EF4-FFF2-40B4-BE49-F238E27FC236}">
                  <a16:creationId xmlns:a16="http://schemas.microsoft.com/office/drawing/2014/main" id="{4EF00FE5-22C0-0B41-9196-2AF8D6EFBA7E}"/>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3" name="Rounded Rectangle 2">
              <a:extLst>
                <a:ext uri="{FF2B5EF4-FFF2-40B4-BE49-F238E27FC236}">
                  <a16:creationId xmlns:a16="http://schemas.microsoft.com/office/drawing/2014/main" id="{47A975FD-6435-994B-AD1E-616549CE4867}"/>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ABC62536-3B92-1049-B496-97FCD244F50F}"/>
              </a:ext>
            </a:extLst>
          </p:cNvPr>
          <p:cNvSpPr txBox="1"/>
          <p:nvPr/>
        </p:nvSpPr>
        <p:spPr>
          <a:xfrm>
            <a:off x="1016865" y="2955199"/>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grpSp>
        <p:nvGrpSpPr>
          <p:cNvPr id="151" name="Group 150">
            <a:extLst>
              <a:ext uri="{FF2B5EF4-FFF2-40B4-BE49-F238E27FC236}">
                <a16:creationId xmlns:a16="http://schemas.microsoft.com/office/drawing/2014/main" id="{A0423757-39AF-E140-9432-08CCECC47128}"/>
              </a:ext>
            </a:extLst>
          </p:cNvPr>
          <p:cNvGrpSpPr/>
          <p:nvPr/>
        </p:nvGrpSpPr>
        <p:grpSpPr>
          <a:xfrm>
            <a:off x="3112883" y="2525096"/>
            <a:ext cx="581282" cy="581282"/>
            <a:chOff x="4452579" y="3482163"/>
            <a:chExt cx="450000" cy="450000"/>
          </a:xfrm>
        </p:grpSpPr>
        <p:sp>
          <p:nvSpPr>
            <p:cNvPr id="152" name="Freeform 26">
              <a:extLst>
                <a:ext uri="{FF2B5EF4-FFF2-40B4-BE49-F238E27FC236}">
                  <a16:creationId xmlns:a16="http://schemas.microsoft.com/office/drawing/2014/main" id="{9C8D23C5-4F6E-6941-9473-7A5AF0FA436B}"/>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154" name="Rounded Rectangle 153">
              <a:extLst>
                <a:ext uri="{FF2B5EF4-FFF2-40B4-BE49-F238E27FC236}">
                  <a16:creationId xmlns:a16="http://schemas.microsoft.com/office/drawing/2014/main" id="{582E7D81-188B-4E49-BEE9-947044A18CB3}"/>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pic>
        <p:nvPicPr>
          <p:cNvPr id="160" name="Graphic 159">
            <a:extLst>
              <a:ext uri="{FF2B5EF4-FFF2-40B4-BE49-F238E27FC236}">
                <a16:creationId xmlns:a16="http://schemas.microsoft.com/office/drawing/2014/main" id="{F130F0CD-DC8C-1F4D-97C4-28A617B198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7219" y="3948955"/>
            <a:ext cx="652831" cy="652831"/>
          </a:xfrm>
          <a:prstGeom prst="rect">
            <a:avLst/>
          </a:prstGeom>
        </p:spPr>
      </p:pic>
      <p:pic>
        <p:nvPicPr>
          <p:cNvPr id="109" name="Graphic 108">
            <a:extLst>
              <a:ext uri="{FF2B5EF4-FFF2-40B4-BE49-F238E27FC236}">
                <a16:creationId xmlns:a16="http://schemas.microsoft.com/office/drawing/2014/main" id="{221D18A1-0943-ED45-9A2C-BC2FAB23BC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0914" y="1763422"/>
            <a:ext cx="330200" cy="330200"/>
          </a:xfrm>
          <a:prstGeom prst="rect">
            <a:avLst/>
          </a:prstGeom>
        </p:spPr>
      </p:pic>
      <p:sp>
        <p:nvSpPr>
          <p:cNvPr id="110" name="Rectangle 109">
            <a:extLst>
              <a:ext uri="{FF2B5EF4-FFF2-40B4-BE49-F238E27FC236}">
                <a16:creationId xmlns:a16="http://schemas.microsoft.com/office/drawing/2014/main" id="{903C558B-0D63-E646-81F3-6A911ACCB3CE}"/>
              </a:ext>
            </a:extLst>
          </p:cNvPr>
          <p:cNvSpPr/>
          <p:nvPr/>
        </p:nvSpPr>
        <p:spPr>
          <a:xfrm>
            <a:off x="2661334" y="1763422"/>
            <a:ext cx="146774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eu-west-2b</a:t>
            </a:r>
          </a:p>
        </p:txBody>
      </p:sp>
      <p:sp>
        <p:nvSpPr>
          <p:cNvPr id="144" name="Rectangle 143">
            <a:extLst>
              <a:ext uri="{FF2B5EF4-FFF2-40B4-BE49-F238E27FC236}">
                <a16:creationId xmlns:a16="http://schemas.microsoft.com/office/drawing/2014/main" id="{DE59C2AA-3F7B-F24A-9C8C-E95C173CF863}"/>
              </a:ext>
            </a:extLst>
          </p:cNvPr>
          <p:cNvSpPr/>
          <p:nvPr/>
        </p:nvSpPr>
        <p:spPr>
          <a:xfrm>
            <a:off x="4173518" y="1763422"/>
            <a:ext cx="146774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eu-west-2c</a:t>
            </a:r>
          </a:p>
        </p:txBody>
      </p:sp>
      <p:sp>
        <p:nvSpPr>
          <p:cNvPr id="155" name="TextBox 154">
            <a:extLst>
              <a:ext uri="{FF2B5EF4-FFF2-40B4-BE49-F238E27FC236}">
                <a16:creationId xmlns:a16="http://schemas.microsoft.com/office/drawing/2014/main" id="{CFC1CAFC-52D3-AF46-81C1-D26287ED4A20}"/>
              </a:ext>
            </a:extLst>
          </p:cNvPr>
          <p:cNvSpPr txBox="1"/>
          <p:nvPr/>
        </p:nvSpPr>
        <p:spPr>
          <a:xfrm>
            <a:off x="1316499" y="5594830"/>
            <a:ext cx="1529136" cy="244682"/>
          </a:xfrm>
          <a:prstGeom prst="rect">
            <a:avLst/>
          </a:prstGeom>
          <a:noFill/>
          <a:ln>
            <a:noFill/>
          </a:ln>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73737">
                  <a:lumMod val="50000"/>
                </a:srgbClr>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pic>
        <p:nvPicPr>
          <p:cNvPr id="148" name="Graphic 147">
            <a:extLst>
              <a:ext uri="{FF2B5EF4-FFF2-40B4-BE49-F238E27FC236}">
                <a16:creationId xmlns:a16="http://schemas.microsoft.com/office/drawing/2014/main" id="{9A1636CE-B71E-F546-A274-591F943FF3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81" y="4594447"/>
            <a:ext cx="330200" cy="330200"/>
          </a:xfrm>
          <a:prstGeom prst="rect">
            <a:avLst/>
          </a:prstGeom>
        </p:spPr>
      </p:pic>
      <p:sp>
        <p:nvSpPr>
          <p:cNvPr id="153" name="Rectangle 152">
            <a:extLst>
              <a:ext uri="{FF2B5EF4-FFF2-40B4-BE49-F238E27FC236}">
                <a16:creationId xmlns:a16="http://schemas.microsoft.com/office/drawing/2014/main" id="{894AED77-CF53-1D4D-B4E1-105E0BD07944}"/>
              </a:ext>
            </a:extLst>
          </p:cNvPr>
          <p:cNvSpPr/>
          <p:nvPr/>
        </p:nvSpPr>
        <p:spPr>
          <a:xfrm>
            <a:off x="764305" y="4593060"/>
            <a:ext cx="4942914" cy="1692210"/>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cs typeface="Arial" panose="020B0604020202020204" pitchFamily="34" charset="0"/>
              </a:rPr>
              <a:t>App VPC</a:t>
            </a:r>
          </a:p>
        </p:txBody>
      </p:sp>
      <p:sp>
        <p:nvSpPr>
          <p:cNvPr id="254" name="Rectangle 253">
            <a:extLst>
              <a:ext uri="{FF2B5EF4-FFF2-40B4-BE49-F238E27FC236}">
                <a16:creationId xmlns:a16="http://schemas.microsoft.com/office/drawing/2014/main" id="{99289CA0-E2F8-0C41-9F09-2380B348F8BB}"/>
              </a:ext>
            </a:extLst>
          </p:cNvPr>
          <p:cNvSpPr/>
          <p:nvPr/>
        </p:nvSpPr>
        <p:spPr>
          <a:xfrm>
            <a:off x="1213924" y="4935829"/>
            <a:ext cx="4363581" cy="107581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6613"/>
                </a:solidFill>
                <a:effectLst/>
                <a:uLnTx/>
                <a:uFillTx/>
                <a:latin typeface="Arial" panose="020B0604020202020204" pitchFamily="34" charset="0"/>
                <a:cs typeface="Arial" panose="020B0604020202020204" pitchFamily="34" charset="0"/>
              </a:rPr>
              <a:t>Auto-scaling </a:t>
            </a:r>
            <a:r>
              <a:rPr kumimoji="0" lang="en-US" sz="1200" b="0" i="0" u="none" strike="noStrike" kern="1200" cap="none" spc="0" normalizeH="0" baseline="0" noProof="0" dirty="0">
                <a:ln>
                  <a:noFill/>
                </a:ln>
                <a:solidFill>
                  <a:srgbClr val="D86613"/>
                </a:solidFill>
                <a:effectLst/>
                <a:uLnTx/>
                <a:uFillTx/>
                <a:latin typeface="Arial" panose="020B0604020202020204" pitchFamily="34" charset="0"/>
                <a:cs typeface="Arial" panose="020B0604020202020204" pitchFamily="34" charset="0"/>
              </a:rPr>
              <a:t>group</a:t>
            </a:r>
          </a:p>
        </p:txBody>
      </p:sp>
      <p:pic>
        <p:nvPicPr>
          <p:cNvPr id="255" name="Graphic 254">
            <a:extLst>
              <a:ext uri="{FF2B5EF4-FFF2-40B4-BE49-F238E27FC236}">
                <a16:creationId xmlns:a16="http://schemas.microsoft.com/office/drawing/2014/main" id="{0AD54646-9DBB-9F43-BD02-7FE569A9A6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07938" y="4931442"/>
            <a:ext cx="330200" cy="330200"/>
          </a:xfrm>
          <a:prstGeom prst="rect">
            <a:avLst/>
          </a:prstGeom>
        </p:spPr>
      </p:pic>
      <p:grpSp>
        <p:nvGrpSpPr>
          <p:cNvPr id="18" name="Group 17">
            <a:extLst>
              <a:ext uri="{FF2B5EF4-FFF2-40B4-BE49-F238E27FC236}">
                <a16:creationId xmlns:a16="http://schemas.microsoft.com/office/drawing/2014/main" id="{B1CCB3D6-3B5D-374A-A3A5-0CCF2DC40CDF}"/>
              </a:ext>
            </a:extLst>
          </p:cNvPr>
          <p:cNvGrpSpPr/>
          <p:nvPr/>
        </p:nvGrpSpPr>
        <p:grpSpPr>
          <a:xfrm>
            <a:off x="1317084" y="5479933"/>
            <a:ext cx="469900" cy="469900"/>
            <a:chOff x="1568325" y="5641133"/>
            <a:chExt cx="469900" cy="469900"/>
          </a:xfrm>
        </p:grpSpPr>
        <p:pic>
          <p:nvPicPr>
            <p:cNvPr id="267" name="Graphic 266">
              <a:extLst>
                <a:ext uri="{FF2B5EF4-FFF2-40B4-BE49-F238E27FC236}">
                  <a16:creationId xmlns:a16="http://schemas.microsoft.com/office/drawing/2014/main" id="{2B72AB20-A967-C640-A201-F7CB5782DD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68325" y="5641133"/>
              <a:ext cx="469900" cy="469900"/>
            </a:xfrm>
            <a:prstGeom prst="rect">
              <a:avLst/>
            </a:prstGeom>
          </p:spPr>
        </p:pic>
        <p:pic>
          <p:nvPicPr>
            <p:cNvPr id="280" name="Graphic 279">
              <a:extLst>
                <a:ext uri="{FF2B5EF4-FFF2-40B4-BE49-F238E27FC236}">
                  <a16:creationId xmlns:a16="http://schemas.microsoft.com/office/drawing/2014/main" id="{A24367C9-7968-B64D-A1E6-B18500E5BB5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39584" y="5722206"/>
              <a:ext cx="313288" cy="313288"/>
            </a:xfrm>
            <a:prstGeom prst="rect">
              <a:avLst/>
            </a:prstGeom>
          </p:spPr>
        </p:pic>
      </p:grpSp>
      <p:grpSp>
        <p:nvGrpSpPr>
          <p:cNvPr id="17" name="Group 16">
            <a:extLst>
              <a:ext uri="{FF2B5EF4-FFF2-40B4-BE49-F238E27FC236}">
                <a16:creationId xmlns:a16="http://schemas.microsoft.com/office/drawing/2014/main" id="{F87BD568-A4EF-BC45-9844-A6F30BEDF2D1}"/>
              </a:ext>
            </a:extLst>
          </p:cNvPr>
          <p:cNvGrpSpPr/>
          <p:nvPr/>
        </p:nvGrpSpPr>
        <p:grpSpPr>
          <a:xfrm>
            <a:off x="2055067" y="5478783"/>
            <a:ext cx="469900" cy="469900"/>
            <a:chOff x="2371210" y="5639983"/>
            <a:chExt cx="469900" cy="469900"/>
          </a:xfrm>
        </p:grpSpPr>
        <p:pic>
          <p:nvPicPr>
            <p:cNvPr id="260" name="Graphic 259">
              <a:extLst>
                <a:ext uri="{FF2B5EF4-FFF2-40B4-BE49-F238E27FC236}">
                  <a16:creationId xmlns:a16="http://schemas.microsoft.com/office/drawing/2014/main" id="{86945FCD-386D-4A4C-BAFC-33D9E2C7A4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1210" y="5639983"/>
              <a:ext cx="469900" cy="469900"/>
            </a:xfrm>
            <a:prstGeom prst="rect">
              <a:avLst/>
            </a:prstGeom>
          </p:spPr>
        </p:pic>
        <p:pic>
          <p:nvPicPr>
            <p:cNvPr id="281" name="Graphic 280">
              <a:extLst>
                <a:ext uri="{FF2B5EF4-FFF2-40B4-BE49-F238E27FC236}">
                  <a16:creationId xmlns:a16="http://schemas.microsoft.com/office/drawing/2014/main" id="{E2C28775-3458-3447-B484-586A5EDCFC8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43647" y="5722206"/>
              <a:ext cx="313288" cy="313288"/>
            </a:xfrm>
            <a:prstGeom prst="rect">
              <a:avLst/>
            </a:prstGeom>
          </p:spPr>
        </p:pic>
      </p:grpSp>
      <p:grpSp>
        <p:nvGrpSpPr>
          <p:cNvPr id="16" name="Group 15">
            <a:extLst>
              <a:ext uri="{FF2B5EF4-FFF2-40B4-BE49-F238E27FC236}">
                <a16:creationId xmlns:a16="http://schemas.microsoft.com/office/drawing/2014/main" id="{F4B37167-3635-3544-8D39-A2E48F8CCD79}"/>
              </a:ext>
            </a:extLst>
          </p:cNvPr>
          <p:cNvGrpSpPr/>
          <p:nvPr/>
        </p:nvGrpSpPr>
        <p:grpSpPr>
          <a:xfrm>
            <a:off x="2793050" y="5479933"/>
            <a:ext cx="469900" cy="469900"/>
            <a:chOff x="3174095" y="5641133"/>
            <a:chExt cx="469900" cy="469900"/>
          </a:xfrm>
        </p:grpSpPr>
        <p:pic>
          <p:nvPicPr>
            <p:cNvPr id="273" name="Graphic 272">
              <a:extLst>
                <a:ext uri="{FF2B5EF4-FFF2-40B4-BE49-F238E27FC236}">
                  <a16:creationId xmlns:a16="http://schemas.microsoft.com/office/drawing/2014/main" id="{8888B43E-B380-EE49-95B5-F43592BD8A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4095" y="5641133"/>
              <a:ext cx="469900" cy="469900"/>
            </a:xfrm>
            <a:prstGeom prst="rect">
              <a:avLst/>
            </a:prstGeom>
          </p:spPr>
        </p:pic>
        <p:pic>
          <p:nvPicPr>
            <p:cNvPr id="282" name="Graphic 281">
              <a:extLst>
                <a:ext uri="{FF2B5EF4-FFF2-40B4-BE49-F238E27FC236}">
                  <a16:creationId xmlns:a16="http://schemas.microsoft.com/office/drawing/2014/main" id="{7FEF7ACC-CA3B-AD47-850C-96D373152E9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47710" y="5722206"/>
              <a:ext cx="313288" cy="313288"/>
            </a:xfrm>
            <a:prstGeom prst="rect">
              <a:avLst/>
            </a:prstGeom>
          </p:spPr>
        </p:pic>
      </p:grpSp>
      <p:grpSp>
        <p:nvGrpSpPr>
          <p:cNvPr id="15" name="Group 14">
            <a:extLst>
              <a:ext uri="{FF2B5EF4-FFF2-40B4-BE49-F238E27FC236}">
                <a16:creationId xmlns:a16="http://schemas.microsoft.com/office/drawing/2014/main" id="{D17C5C26-637F-7742-92D1-DAB9000E0C16}"/>
              </a:ext>
            </a:extLst>
          </p:cNvPr>
          <p:cNvGrpSpPr/>
          <p:nvPr/>
        </p:nvGrpSpPr>
        <p:grpSpPr>
          <a:xfrm>
            <a:off x="3531033" y="5478783"/>
            <a:ext cx="469900" cy="907681"/>
            <a:chOff x="3976980" y="5639983"/>
            <a:chExt cx="469900" cy="907681"/>
          </a:xfrm>
        </p:grpSpPr>
        <p:sp>
          <p:nvSpPr>
            <p:cNvPr id="206" name="TextBox 205">
              <a:extLst>
                <a:ext uri="{FF2B5EF4-FFF2-40B4-BE49-F238E27FC236}">
                  <a16:creationId xmlns:a16="http://schemas.microsoft.com/office/drawing/2014/main" id="{1AFA7784-9B1C-5B47-A032-7094759C69E8}"/>
                </a:ext>
              </a:extLst>
            </p:cNvPr>
            <p:cNvSpPr txBox="1"/>
            <p:nvPr/>
          </p:nvSpPr>
          <p:spPr>
            <a:xfrm>
              <a:off x="4131843" y="6547664"/>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pic>
          <p:nvPicPr>
            <p:cNvPr id="269" name="Graphic 268">
              <a:extLst>
                <a:ext uri="{FF2B5EF4-FFF2-40B4-BE49-F238E27FC236}">
                  <a16:creationId xmlns:a16="http://schemas.microsoft.com/office/drawing/2014/main" id="{0EC46D0C-4E0C-2A4C-9204-C43F699093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76980" y="5639983"/>
              <a:ext cx="469900" cy="469900"/>
            </a:xfrm>
            <a:prstGeom prst="rect">
              <a:avLst/>
            </a:prstGeom>
          </p:spPr>
        </p:pic>
        <p:pic>
          <p:nvPicPr>
            <p:cNvPr id="283" name="Graphic 282">
              <a:extLst>
                <a:ext uri="{FF2B5EF4-FFF2-40B4-BE49-F238E27FC236}">
                  <a16:creationId xmlns:a16="http://schemas.microsoft.com/office/drawing/2014/main" id="{7764A0FD-DA39-2C43-B5F0-7CAD00F6C2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51773" y="5722206"/>
              <a:ext cx="313288" cy="313288"/>
            </a:xfrm>
            <a:prstGeom prst="rect">
              <a:avLst/>
            </a:prstGeom>
          </p:spPr>
        </p:pic>
      </p:grpSp>
      <p:grpSp>
        <p:nvGrpSpPr>
          <p:cNvPr id="14" name="Group 13">
            <a:extLst>
              <a:ext uri="{FF2B5EF4-FFF2-40B4-BE49-F238E27FC236}">
                <a16:creationId xmlns:a16="http://schemas.microsoft.com/office/drawing/2014/main" id="{3C11CCFC-DD95-DB4F-A6EF-22F0F9F7D652}"/>
              </a:ext>
            </a:extLst>
          </p:cNvPr>
          <p:cNvGrpSpPr/>
          <p:nvPr/>
        </p:nvGrpSpPr>
        <p:grpSpPr>
          <a:xfrm>
            <a:off x="4269016" y="5479933"/>
            <a:ext cx="469900" cy="469900"/>
            <a:chOff x="4779865" y="5641133"/>
            <a:chExt cx="469900" cy="469900"/>
          </a:xfrm>
        </p:grpSpPr>
        <p:pic>
          <p:nvPicPr>
            <p:cNvPr id="279" name="Graphic 278">
              <a:extLst>
                <a:ext uri="{FF2B5EF4-FFF2-40B4-BE49-F238E27FC236}">
                  <a16:creationId xmlns:a16="http://schemas.microsoft.com/office/drawing/2014/main" id="{E1A32BFC-7AC4-E94E-A157-21E69BB7D2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79865" y="5641133"/>
              <a:ext cx="469900" cy="469900"/>
            </a:xfrm>
            <a:prstGeom prst="rect">
              <a:avLst/>
            </a:prstGeom>
          </p:spPr>
        </p:pic>
        <p:pic>
          <p:nvPicPr>
            <p:cNvPr id="284" name="Graphic 283">
              <a:extLst>
                <a:ext uri="{FF2B5EF4-FFF2-40B4-BE49-F238E27FC236}">
                  <a16:creationId xmlns:a16="http://schemas.microsoft.com/office/drawing/2014/main" id="{5FDCD61F-5486-2B4A-9E73-E4DBE215572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55836" y="5722206"/>
              <a:ext cx="313288" cy="313288"/>
            </a:xfrm>
            <a:prstGeom prst="rect">
              <a:avLst/>
            </a:prstGeom>
          </p:spPr>
        </p:pic>
      </p:grpSp>
      <p:grpSp>
        <p:nvGrpSpPr>
          <p:cNvPr id="13" name="Group 12">
            <a:extLst>
              <a:ext uri="{FF2B5EF4-FFF2-40B4-BE49-F238E27FC236}">
                <a16:creationId xmlns:a16="http://schemas.microsoft.com/office/drawing/2014/main" id="{E48A037B-2D53-D045-AF99-3DB25FF6FBD0}"/>
              </a:ext>
            </a:extLst>
          </p:cNvPr>
          <p:cNvGrpSpPr/>
          <p:nvPr/>
        </p:nvGrpSpPr>
        <p:grpSpPr>
          <a:xfrm>
            <a:off x="5007000" y="5478783"/>
            <a:ext cx="469900" cy="469900"/>
            <a:chOff x="5582749" y="5639983"/>
            <a:chExt cx="469900" cy="469900"/>
          </a:xfrm>
        </p:grpSpPr>
        <p:pic>
          <p:nvPicPr>
            <p:cNvPr id="275" name="Graphic 274">
              <a:extLst>
                <a:ext uri="{FF2B5EF4-FFF2-40B4-BE49-F238E27FC236}">
                  <a16:creationId xmlns:a16="http://schemas.microsoft.com/office/drawing/2014/main" id="{8B9E817E-1D93-A24E-9C0B-211B000C09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82749" y="5639983"/>
              <a:ext cx="469900" cy="469900"/>
            </a:xfrm>
            <a:prstGeom prst="rect">
              <a:avLst/>
            </a:prstGeom>
          </p:spPr>
        </p:pic>
        <p:pic>
          <p:nvPicPr>
            <p:cNvPr id="285" name="Graphic 284">
              <a:extLst>
                <a:ext uri="{FF2B5EF4-FFF2-40B4-BE49-F238E27FC236}">
                  <a16:creationId xmlns:a16="http://schemas.microsoft.com/office/drawing/2014/main" id="{5E778CDC-4F4A-4B40-A68D-119493232AF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59900" y="5722206"/>
              <a:ext cx="313288" cy="313288"/>
            </a:xfrm>
            <a:prstGeom prst="rect">
              <a:avLst/>
            </a:prstGeom>
          </p:spPr>
        </p:pic>
      </p:grpSp>
      <p:sp>
        <p:nvSpPr>
          <p:cNvPr id="286" name="Rectangle 285">
            <a:extLst>
              <a:ext uri="{FF2B5EF4-FFF2-40B4-BE49-F238E27FC236}">
                <a16:creationId xmlns:a16="http://schemas.microsoft.com/office/drawing/2014/main" id="{350A44EA-91A8-4345-A235-32841553EAAD}"/>
              </a:ext>
            </a:extLst>
          </p:cNvPr>
          <p:cNvSpPr/>
          <p:nvPr/>
        </p:nvSpPr>
        <p:spPr>
          <a:xfrm>
            <a:off x="6748121" y="1763422"/>
            <a:ext cx="146162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36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127FBA"/>
                </a:solidFill>
                <a:latin typeface="Arial" panose="020B0604020202020204" pitchFamily="34" charset="0"/>
                <a:ea typeface="Helvetica Neue Light" panose="02000403000000020004" pitchFamily="2" charset="0"/>
                <a:cs typeface="Arial" panose="020B0604020202020204" pitchFamily="34" charset="0"/>
              </a:rPr>
              <a:t>eu</a:t>
            </a:r>
            <a:r>
              <a:rPr kumimoji="0" lang="en-US" sz="1400" b="0" i="0" u="none" strike="noStrike" kern="1200" cap="none" spc="0" normalizeH="0" baseline="0" noProof="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-north-1a</a:t>
            </a:r>
            <a:endPar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sp>
        <p:nvSpPr>
          <p:cNvPr id="287" name="Rectangle 286">
            <a:extLst>
              <a:ext uri="{FF2B5EF4-FFF2-40B4-BE49-F238E27FC236}">
                <a16:creationId xmlns:a16="http://schemas.microsoft.com/office/drawing/2014/main" id="{A5D3F21F-2963-7045-8C94-BC4A5CDB8A29}"/>
              </a:ext>
            </a:extLst>
          </p:cNvPr>
          <p:cNvSpPr/>
          <p:nvPr/>
        </p:nvSpPr>
        <p:spPr>
          <a:xfrm>
            <a:off x="6360051" y="2142567"/>
            <a:ext cx="4946705" cy="1811524"/>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ea typeface="Helvetica Neue Light" panose="02000403000000020004" pitchFamily="2" charset="0"/>
                <a:cs typeface="Arial" panose="020B0604020202020204" pitchFamily="34" charset="0"/>
              </a:rPr>
              <a:t>Security VPC</a:t>
            </a:r>
          </a:p>
        </p:txBody>
      </p:sp>
      <p:pic>
        <p:nvPicPr>
          <p:cNvPr id="288" name="Graphic 287">
            <a:extLst>
              <a:ext uri="{FF2B5EF4-FFF2-40B4-BE49-F238E27FC236}">
                <a16:creationId xmlns:a16="http://schemas.microsoft.com/office/drawing/2014/main" id="{D3DBABC2-4C48-FD4A-8435-0CEA015931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0279" y="2142567"/>
            <a:ext cx="330200" cy="330200"/>
          </a:xfrm>
          <a:prstGeom prst="rect">
            <a:avLst/>
          </a:prstGeom>
        </p:spPr>
      </p:pic>
      <p:grpSp>
        <p:nvGrpSpPr>
          <p:cNvPr id="289" name="Group 288">
            <a:extLst>
              <a:ext uri="{FF2B5EF4-FFF2-40B4-BE49-F238E27FC236}">
                <a16:creationId xmlns:a16="http://schemas.microsoft.com/office/drawing/2014/main" id="{A82470A3-81E7-A14F-8C4F-E3CCC9884364}"/>
              </a:ext>
            </a:extLst>
          </p:cNvPr>
          <p:cNvGrpSpPr/>
          <p:nvPr/>
        </p:nvGrpSpPr>
        <p:grpSpPr>
          <a:xfrm>
            <a:off x="4640278" y="2525096"/>
            <a:ext cx="581282" cy="581282"/>
            <a:chOff x="4452579" y="3482163"/>
            <a:chExt cx="450000" cy="450000"/>
          </a:xfrm>
        </p:grpSpPr>
        <p:sp>
          <p:nvSpPr>
            <p:cNvPr id="290" name="Freeform 26">
              <a:extLst>
                <a:ext uri="{FF2B5EF4-FFF2-40B4-BE49-F238E27FC236}">
                  <a16:creationId xmlns:a16="http://schemas.microsoft.com/office/drawing/2014/main" id="{1C64816D-6D2F-0344-8A68-FB14B7244BFA}"/>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291" name="Rounded Rectangle 290">
              <a:extLst>
                <a:ext uri="{FF2B5EF4-FFF2-40B4-BE49-F238E27FC236}">
                  <a16:creationId xmlns:a16="http://schemas.microsoft.com/office/drawing/2014/main" id="{4AB417E4-82C0-7344-A5D8-0ABC4ACADB2E}"/>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sp>
        <p:nvSpPr>
          <p:cNvPr id="292" name="TextBox 291">
            <a:extLst>
              <a:ext uri="{FF2B5EF4-FFF2-40B4-BE49-F238E27FC236}">
                <a16:creationId xmlns:a16="http://schemas.microsoft.com/office/drawing/2014/main" id="{0AC4FB30-4EFB-EB45-B236-DADF320C5041}"/>
              </a:ext>
            </a:extLst>
          </p:cNvPr>
          <p:cNvSpPr txBox="1"/>
          <p:nvPr/>
        </p:nvSpPr>
        <p:spPr>
          <a:xfrm>
            <a:off x="6616402" y="2955199"/>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pic>
        <p:nvPicPr>
          <p:cNvPr id="298" name="Graphic 297">
            <a:extLst>
              <a:ext uri="{FF2B5EF4-FFF2-40B4-BE49-F238E27FC236}">
                <a16:creationId xmlns:a16="http://schemas.microsoft.com/office/drawing/2014/main" id="{8444DB7E-4D55-4145-BCBE-96C9A3507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0451" y="1763422"/>
            <a:ext cx="330200" cy="330200"/>
          </a:xfrm>
          <a:prstGeom prst="rect">
            <a:avLst/>
          </a:prstGeom>
        </p:spPr>
      </p:pic>
      <p:sp>
        <p:nvSpPr>
          <p:cNvPr id="299" name="Rectangle 298">
            <a:extLst>
              <a:ext uri="{FF2B5EF4-FFF2-40B4-BE49-F238E27FC236}">
                <a16:creationId xmlns:a16="http://schemas.microsoft.com/office/drawing/2014/main" id="{6AE5187A-D82D-CC43-A0FB-887E0F32DEDA}"/>
              </a:ext>
            </a:extLst>
          </p:cNvPr>
          <p:cNvSpPr/>
          <p:nvPr/>
        </p:nvSpPr>
        <p:spPr>
          <a:xfrm>
            <a:off x="8252633" y="1763422"/>
            <a:ext cx="146774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127FBA"/>
                </a:solidFill>
                <a:latin typeface="Arial" panose="020B0604020202020204" pitchFamily="34" charset="0"/>
                <a:ea typeface="Helvetica Neue Light" panose="02000403000000020004" pitchFamily="2" charset="0"/>
                <a:cs typeface="Arial" panose="020B0604020202020204" pitchFamily="34" charset="0"/>
              </a:rPr>
              <a:t>eu</a:t>
            </a:r>
            <a:r>
              <a:rPr kumimoji="0" lang="en-US" sz="1400" b="0" i="0" u="none" strike="noStrike" kern="1200" cap="none" spc="0" normalizeH="0" baseline="0" noProof="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-north-1b</a:t>
            </a:r>
            <a:endPar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sp>
        <p:nvSpPr>
          <p:cNvPr id="300" name="Rectangle 299">
            <a:extLst>
              <a:ext uri="{FF2B5EF4-FFF2-40B4-BE49-F238E27FC236}">
                <a16:creationId xmlns:a16="http://schemas.microsoft.com/office/drawing/2014/main" id="{DC4CA2CB-C440-9949-AECB-07719B4AE078}"/>
              </a:ext>
            </a:extLst>
          </p:cNvPr>
          <p:cNvSpPr/>
          <p:nvPr/>
        </p:nvSpPr>
        <p:spPr>
          <a:xfrm>
            <a:off x="9773055" y="1763422"/>
            <a:ext cx="1467749" cy="4385750"/>
          </a:xfrm>
          <a:prstGeom prst="rect">
            <a:avLst/>
          </a:prstGeom>
          <a:noFill/>
          <a:ln w="12700">
            <a:solidFill>
              <a:srgbClr val="127F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rPr>
              <a:t>eu-north-1c</a:t>
            </a:r>
            <a:endParaRPr kumimoji="0" lang="en-US" sz="1400" b="0" i="0" u="none" strike="noStrike" kern="1200" cap="none" spc="0" normalizeH="0" baseline="0" noProof="0" dirty="0">
              <a:ln>
                <a:noFill/>
              </a:ln>
              <a:solidFill>
                <a:srgbClr val="127FBA"/>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sp>
        <p:nvSpPr>
          <p:cNvPr id="301" name="TextBox 300">
            <a:extLst>
              <a:ext uri="{FF2B5EF4-FFF2-40B4-BE49-F238E27FC236}">
                <a16:creationId xmlns:a16="http://schemas.microsoft.com/office/drawing/2014/main" id="{17741897-5D46-6C42-8DCC-8A756FC6E091}"/>
              </a:ext>
            </a:extLst>
          </p:cNvPr>
          <p:cNvSpPr txBox="1"/>
          <p:nvPr/>
        </p:nvSpPr>
        <p:spPr>
          <a:xfrm>
            <a:off x="6916036" y="5594830"/>
            <a:ext cx="1529136" cy="244682"/>
          </a:xfrm>
          <a:prstGeom prst="rect">
            <a:avLst/>
          </a:prstGeom>
          <a:noFill/>
          <a:ln>
            <a:noFill/>
          </a:ln>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73737">
                  <a:lumMod val="50000"/>
                </a:srgbClr>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pic>
        <p:nvPicPr>
          <p:cNvPr id="302" name="Graphic 301">
            <a:extLst>
              <a:ext uri="{FF2B5EF4-FFF2-40B4-BE49-F238E27FC236}">
                <a16:creationId xmlns:a16="http://schemas.microsoft.com/office/drawing/2014/main" id="{B9CFD058-2ECE-8045-A384-AF320F160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018" y="4594447"/>
            <a:ext cx="330200" cy="330200"/>
          </a:xfrm>
          <a:prstGeom prst="rect">
            <a:avLst/>
          </a:prstGeom>
        </p:spPr>
      </p:pic>
      <p:sp>
        <p:nvSpPr>
          <p:cNvPr id="303" name="Rectangle 302">
            <a:extLst>
              <a:ext uri="{FF2B5EF4-FFF2-40B4-BE49-F238E27FC236}">
                <a16:creationId xmlns:a16="http://schemas.microsoft.com/office/drawing/2014/main" id="{8C02634B-20AA-7F40-A680-449D20C9ABD0}"/>
              </a:ext>
            </a:extLst>
          </p:cNvPr>
          <p:cNvSpPr/>
          <p:nvPr/>
        </p:nvSpPr>
        <p:spPr>
          <a:xfrm>
            <a:off x="6363842" y="4593060"/>
            <a:ext cx="4942914" cy="1692210"/>
          </a:xfrm>
          <a:prstGeom prst="rect">
            <a:avLst/>
          </a:prstGeom>
          <a:noFill/>
          <a:ln w="12700">
            <a:solidFill>
              <a:srgbClr val="208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C6333"/>
                </a:solidFill>
                <a:effectLst/>
                <a:uLnTx/>
                <a:uFillTx/>
                <a:latin typeface="Arial" panose="020B0604020202020204" pitchFamily="34" charset="0"/>
                <a:cs typeface="Arial" panose="020B0604020202020204" pitchFamily="34" charset="0"/>
              </a:rPr>
              <a:t>App VPC</a:t>
            </a:r>
          </a:p>
        </p:txBody>
      </p:sp>
      <p:sp>
        <p:nvSpPr>
          <p:cNvPr id="304" name="Rectangle 303">
            <a:extLst>
              <a:ext uri="{FF2B5EF4-FFF2-40B4-BE49-F238E27FC236}">
                <a16:creationId xmlns:a16="http://schemas.microsoft.com/office/drawing/2014/main" id="{78F854A3-4700-CC41-BD99-1EB1286D1E7C}"/>
              </a:ext>
            </a:extLst>
          </p:cNvPr>
          <p:cNvSpPr/>
          <p:nvPr/>
        </p:nvSpPr>
        <p:spPr>
          <a:xfrm>
            <a:off x="6813461" y="4935829"/>
            <a:ext cx="4363581" cy="107581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6613"/>
                </a:solidFill>
                <a:effectLst/>
                <a:uLnTx/>
                <a:uFillTx/>
                <a:latin typeface="Arial" panose="020B0604020202020204" pitchFamily="34" charset="0"/>
                <a:cs typeface="Arial" panose="020B0604020202020204" pitchFamily="34" charset="0"/>
              </a:rPr>
              <a:t>Auto-scaling </a:t>
            </a:r>
            <a:r>
              <a:rPr kumimoji="0" lang="en-US" sz="1200" b="0" i="0" u="none" strike="noStrike" kern="1200" cap="none" spc="0" normalizeH="0" baseline="0" noProof="0" dirty="0">
                <a:ln>
                  <a:noFill/>
                </a:ln>
                <a:solidFill>
                  <a:srgbClr val="D86613"/>
                </a:solidFill>
                <a:effectLst/>
                <a:uLnTx/>
                <a:uFillTx/>
                <a:latin typeface="Arial" panose="020B0604020202020204" pitchFamily="34" charset="0"/>
                <a:cs typeface="Arial" panose="020B0604020202020204" pitchFamily="34" charset="0"/>
              </a:rPr>
              <a:t>group</a:t>
            </a:r>
          </a:p>
        </p:txBody>
      </p:sp>
      <p:pic>
        <p:nvPicPr>
          <p:cNvPr id="305" name="Graphic 304">
            <a:extLst>
              <a:ext uri="{FF2B5EF4-FFF2-40B4-BE49-F238E27FC236}">
                <a16:creationId xmlns:a16="http://schemas.microsoft.com/office/drawing/2014/main" id="{9A9736E4-9744-3945-B095-BC731311F1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7475" y="4931442"/>
            <a:ext cx="330200" cy="330200"/>
          </a:xfrm>
          <a:prstGeom prst="rect">
            <a:avLst/>
          </a:prstGeom>
        </p:spPr>
      </p:pic>
      <p:grpSp>
        <p:nvGrpSpPr>
          <p:cNvPr id="306" name="Group 305">
            <a:extLst>
              <a:ext uri="{FF2B5EF4-FFF2-40B4-BE49-F238E27FC236}">
                <a16:creationId xmlns:a16="http://schemas.microsoft.com/office/drawing/2014/main" id="{5D1D0653-647C-0643-A0D8-D4A736A6E744}"/>
              </a:ext>
            </a:extLst>
          </p:cNvPr>
          <p:cNvGrpSpPr/>
          <p:nvPr/>
        </p:nvGrpSpPr>
        <p:grpSpPr>
          <a:xfrm>
            <a:off x="6916621" y="5479933"/>
            <a:ext cx="469900" cy="469900"/>
            <a:chOff x="1568325" y="5641133"/>
            <a:chExt cx="469900" cy="469900"/>
          </a:xfrm>
        </p:grpSpPr>
        <p:pic>
          <p:nvPicPr>
            <p:cNvPr id="307" name="Graphic 306">
              <a:extLst>
                <a:ext uri="{FF2B5EF4-FFF2-40B4-BE49-F238E27FC236}">
                  <a16:creationId xmlns:a16="http://schemas.microsoft.com/office/drawing/2014/main" id="{94AEC0DF-A530-324C-AC97-F0159D2F8E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68325" y="5641133"/>
              <a:ext cx="469900" cy="469900"/>
            </a:xfrm>
            <a:prstGeom prst="rect">
              <a:avLst/>
            </a:prstGeom>
          </p:spPr>
        </p:pic>
        <p:pic>
          <p:nvPicPr>
            <p:cNvPr id="308" name="Graphic 307">
              <a:extLst>
                <a:ext uri="{FF2B5EF4-FFF2-40B4-BE49-F238E27FC236}">
                  <a16:creationId xmlns:a16="http://schemas.microsoft.com/office/drawing/2014/main" id="{84DE3075-A65C-AB4B-8ADB-B2F2E38C9D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39584" y="5722206"/>
              <a:ext cx="313288" cy="313288"/>
            </a:xfrm>
            <a:prstGeom prst="rect">
              <a:avLst/>
            </a:prstGeom>
          </p:spPr>
        </p:pic>
      </p:grpSp>
      <p:grpSp>
        <p:nvGrpSpPr>
          <p:cNvPr id="309" name="Group 308">
            <a:extLst>
              <a:ext uri="{FF2B5EF4-FFF2-40B4-BE49-F238E27FC236}">
                <a16:creationId xmlns:a16="http://schemas.microsoft.com/office/drawing/2014/main" id="{73B90DF6-1C33-EC4B-9045-FBCC161F07D6}"/>
              </a:ext>
            </a:extLst>
          </p:cNvPr>
          <p:cNvGrpSpPr/>
          <p:nvPr/>
        </p:nvGrpSpPr>
        <p:grpSpPr>
          <a:xfrm>
            <a:off x="7654604" y="5478783"/>
            <a:ext cx="469900" cy="469900"/>
            <a:chOff x="2371210" y="5639983"/>
            <a:chExt cx="469900" cy="469900"/>
          </a:xfrm>
        </p:grpSpPr>
        <p:pic>
          <p:nvPicPr>
            <p:cNvPr id="310" name="Graphic 309">
              <a:extLst>
                <a:ext uri="{FF2B5EF4-FFF2-40B4-BE49-F238E27FC236}">
                  <a16:creationId xmlns:a16="http://schemas.microsoft.com/office/drawing/2014/main" id="{8E2AACB9-612D-8648-912E-AFC29C6AE1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71210" y="5639983"/>
              <a:ext cx="469900" cy="469900"/>
            </a:xfrm>
            <a:prstGeom prst="rect">
              <a:avLst/>
            </a:prstGeom>
          </p:spPr>
        </p:pic>
        <p:pic>
          <p:nvPicPr>
            <p:cNvPr id="311" name="Graphic 310">
              <a:extLst>
                <a:ext uri="{FF2B5EF4-FFF2-40B4-BE49-F238E27FC236}">
                  <a16:creationId xmlns:a16="http://schemas.microsoft.com/office/drawing/2014/main" id="{65EBC80F-3E70-F846-8B8A-9BA1EEF8AF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43647" y="5722206"/>
              <a:ext cx="313288" cy="313288"/>
            </a:xfrm>
            <a:prstGeom prst="rect">
              <a:avLst/>
            </a:prstGeom>
          </p:spPr>
        </p:pic>
      </p:grpSp>
      <p:grpSp>
        <p:nvGrpSpPr>
          <p:cNvPr id="312" name="Group 311">
            <a:extLst>
              <a:ext uri="{FF2B5EF4-FFF2-40B4-BE49-F238E27FC236}">
                <a16:creationId xmlns:a16="http://schemas.microsoft.com/office/drawing/2014/main" id="{BAA757C1-010F-EC47-82F9-C8335E7EDBB4}"/>
              </a:ext>
            </a:extLst>
          </p:cNvPr>
          <p:cNvGrpSpPr/>
          <p:nvPr/>
        </p:nvGrpSpPr>
        <p:grpSpPr>
          <a:xfrm>
            <a:off x="8392587" y="5479933"/>
            <a:ext cx="469900" cy="469900"/>
            <a:chOff x="3174095" y="5641133"/>
            <a:chExt cx="469900" cy="469900"/>
          </a:xfrm>
        </p:grpSpPr>
        <p:pic>
          <p:nvPicPr>
            <p:cNvPr id="313" name="Graphic 312">
              <a:extLst>
                <a:ext uri="{FF2B5EF4-FFF2-40B4-BE49-F238E27FC236}">
                  <a16:creationId xmlns:a16="http://schemas.microsoft.com/office/drawing/2014/main" id="{5815E950-D6D2-0F47-855D-E572383C6A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4095" y="5641133"/>
              <a:ext cx="469900" cy="469900"/>
            </a:xfrm>
            <a:prstGeom prst="rect">
              <a:avLst/>
            </a:prstGeom>
          </p:spPr>
        </p:pic>
        <p:pic>
          <p:nvPicPr>
            <p:cNvPr id="314" name="Graphic 313">
              <a:extLst>
                <a:ext uri="{FF2B5EF4-FFF2-40B4-BE49-F238E27FC236}">
                  <a16:creationId xmlns:a16="http://schemas.microsoft.com/office/drawing/2014/main" id="{AE520581-4FFE-6B44-8521-0612104B01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47710" y="5722206"/>
              <a:ext cx="313288" cy="313288"/>
            </a:xfrm>
            <a:prstGeom prst="rect">
              <a:avLst/>
            </a:prstGeom>
          </p:spPr>
        </p:pic>
      </p:grpSp>
      <p:grpSp>
        <p:nvGrpSpPr>
          <p:cNvPr id="315" name="Group 314">
            <a:extLst>
              <a:ext uri="{FF2B5EF4-FFF2-40B4-BE49-F238E27FC236}">
                <a16:creationId xmlns:a16="http://schemas.microsoft.com/office/drawing/2014/main" id="{19D2239C-C335-AD40-AB92-E8B8325D913E}"/>
              </a:ext>
            </a:extLst>
          </p:cNvPr>
          <p:cNvGrpSpPr/>
          <p:nvPr/>
        </p:nvGrpSpPr>
        <p:grpSpPr>
          <a:xfrm>
            <a:off x="9868553" y="5479933"/>
            <a:ext cx="469900" cy="469900"/>
            <a:chOff x="4779865" y="5641133"/>
            <a:chExt cx="469900" cy="469900"/>
          </a:xfrm>
        </p:grpSpPr>
        <p:pic>
          <p:nvPicPr>
            <p:cNvPr id="316" name="Graphic 315">
              <a:extLst>
                <a:ext uri="{FF2B5EF4-FFF2-40B4-BE49-F238E27FC236}">
                  <a16:creationId xmlns:a16="http://schemas.microsoft.com/office/drawing/2014/main" id="{AF05B9D1-56B9-A542-A1A9-E4AD55F352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79865" y="5641133"/>
              <a:ext cx="469900" cy="469900"/>
            </a:xfrm>
            <a:prstGeom prst="rect">
              <a:avLst/>
            </a:prstGeom>
          </p:spPr>
        </p:pic>
        <p:pic>
          <p:nvPicPr>
            <p:cNvPr id="317" name="Graphic 316">
              <a:extLst>
                <a:ext uri="{FF2B5EF4-FFF2-40B4-BE49-F238E27FC236}">
                  <a16:creationId xmlns:a16="http://schemas.microsoft.com/office/drawing/2014/main" id="{11E95542-0399-9145-8FE3-70B35C8E27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55836" y="5722206"/>
              <a:ext cx="313288" cy="313288"/>
            </a:xfrm>
            <a:prstGeom prst="rect">
              <a:avLst/>
            </a:prstGeom>
          </p:spPr>
        </p:pic>
      </p:grpSp>
      <p:grpSp>
        <p:nvGrpSpPr>
          <p:cNvPr id="318" name="Group 317">
            <a:extLst>
              <a:ext uri="{FF2B5EF4-FFF2-40B4-BE49-F238E27FC236}">
                <a16:creationId xmlns:a16="http://schemas.microsoft.com/office/drawing/2014/main" id="{75DA06C2-10C4-CF4A-994B-7B3B4E29701F}"/>
              </a:ext>
            </a:extLst>
          </p:cNvPr>
          <p:cNvGrpSpPr/>
          <p:nvPr/>
        </p:nvGrpSpPr>
        <p:grpSpPr>
          <a:xfrm>
            <a:off x="10606537" y="5478783"/>
            <a:ext cx="469900" cy="469900"/>
            <a:chOff x="5582749" y="5639983"/>
            <a:chExt cx="469900" cy="469900"/>
          </a:xfrm>
        </p:grpSpPr>
        <p:pic>
          <p:nvPicPr>
            <p:cNvPr id="319" name="Graphic 318">
              <a:extLst>
                <a:ext uri="{FF2B5EF4-FFF2-40B4-BE49-F238E27FC236}">
                  <a16:creationId xmlns:a16="http://schemas.microsoft.com/office/drawing/2014/main" id="{C3D93B35-0FF2-2645-B977-98D811B087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82749" y="5639983"/>
              <a:ext cx="469900" cy="469900"/>
            </a:xfrm>
            <a:prstGeom prst="rect">
              <a:avLst/>
            </a:prstGeom>
          </p:spPr>
        </p:pic>
        <p:pic>
          <p:nvPicPr>
            <p:cNvPr id="320" name="Graphic 319">
              <a:extLst>
                <a:ext uri="{FF2B5EF4-FFF2-40B4-BE49-F238E27FC236}">
                  <a16:creationId xmlns:a16="http://schemas.microsoft.com/office/drawing/2014/main" id="{2E920642-F6FD-5046-9654-D443D5F109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59900" y="5722206"/>
              <a:ext cx="313288" cy="313288"/>
            </a:xfrm>
            <a:prstGeom prst="rect">
              <a:avLst/>
            </a:prstGeom>
          </p:spPr>
        </p:pic>
      </p:grpSp>
      <p:grpSp>
        <p:nvGrpSpPr>
          <p:cNvPr id="321" name="Group 320">
            <a:extLst>
              <a:ext uri="{FF2B5EF4-FFF2-40B4-BE49-F238E27FC236}">
                <a16:creationId xmlns:a16="http://schemas.microsoft.com/office/drawing/2014/main" id="{E32C6876-A6E8-344C-B2F0-43B9D9BA198A}"/>
              </a:ext>
            </a:extLst>
          </p:cNvPr>
          <p:cNvGrpSpPr/>
          <p:nvPr/>
        </p:nvGrpSpPr>
        <p:grpSpPr>
          <a:xfrm>
            <a:off x="9127111" y="5480312"/>
            <a:ext cx="469900" cy="907681"/>
            <a:chOff x="3976980" y="5639983"/>
            <a:chExt cx="469900" cy="907681"/>
          </a:xfrm>
        </p:grpSpPr>
        <p:sp>
          <p:nvSpPr>
            <p:cNvPr id="322" name="TextBox 321">
              <a:extLst>
                <a:ext uri="{FF2B5EF4-FFF2-40B4-BE49-F238E27FC236}">
                  <a16:creationId xmlns:a16="http://schemas.microsoft.com/office/drawing/2014/main" id="{096BB8A9-9CB3-E44E-B34B-FFF419D1F406}"/>
                </a:ext>
              </a:extLst>
            </p:cNvPr>
            <p:cNvSpPr txBox="1"/>
            <p:nvPr/>
          </p:nvSpPr>
          <p:spPr>
            <a:xfrm>
              <a:off x="4131843" y="6547664"/>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pic>
          <p:nvPicPr>
            <p:cNvPr id="323" name="Graphic 322">
              <a:extLst>
                <a:ext uri="{FF2B5EF4-FFF2-40B4-BE49-F238E27FC236}">
                  <a16:creationId xmlns:a16="http://schemas.microsoft.com/office/drawing/2014/main" id="{8E403FA7-0116-CC4C-8B2B-7457ABDCF1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76980" y="5639983"/>
              <a:ext cx="469900" cy="469900"/>
            </a:xfrm>
            <a:prstGeom prst="rect">
              <a:avLst/>
            </a:prstGeom>
          </p:spPr>
        </p:pic>
        <p:pic>
          <p:nvPicPr>
            <p:cNvPr id="324" name="Graphic 323">
              <a:extLst>
                <a:ext uri="{FF2B5EF4-FFF2-40B4-BE49-F238E27FC236}">
                  <a16:creationId xmlns:a16="http://schemas.microsoft.com/office/drawing/2014/main" id="{4F35649C-2635-384E-8B14-C630E43F7C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51773" y="5722206"/>
              <a:ext cx="313288" cy="313288"/>
            </a:xfrm>
            <a:prstGeom prst="rect">
              <a:avLst/>
            </a:prstGeom>
          </p:spPr>
        </p:pic>
      </p:grpSp>
      <p:pic>
        <p:nvPicPr>
          <p:cNvPr id="325" name="Graphic 324">
            <a:extLst>
              <a:ext uri="{FF2B5EF4-FFF2-40B4-BE49-F238E27FC236}">
                <a16:creationId xmlns:a16="http://schemas.microsoft.com/office/drawing/2014/main" id="{8564E857-DC79-8A4E-A2FC-0A48CA1D8C6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73741" y="2011537"/>
            <a:ext cx="469900" cy="469900"/>
          </a:xfrm>
          <a:prstGeom prst="rect">
            <a:avLst/>
          </a:prstGeom>
        </p:spPr>
      </p:pic>
      <p:pic>
        <p:nvPicPr>
          <p:cNvPr id="326" name="Graphic 325">
            <a:extLst>
              <a:ext uri="{FF2B5EF4-FFF2-40B4-BE49-F238E27FC236}">
                <a16:creationId xmlns:a16="http://schemas.microsoft.com/office/drawing/2014/main" id="{E36F0C7E-E471-7A46-9C40-4ECBB6266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44115" y="2005720"/>
            <a:ext cx="469900" cy="469900"/>
          </a:xfrm>
          <a:prstGeom prst="rect">
            <a:avLst/>
          </a:prstGeom>
        </p:spPr>
      </p:pic>
      <p:pic>
        <p:nvPicPr>
          <p:cNvPr id="327" name="Graphic 326">
            <a:extLst>
              <a:ext uri="{FF2B5EF4-FFF2-40B4-BE49-F238E27FC236}">
                <a16:creationId xmlns:a16="http://schemas.microsoft.com/office/drawing/2014/main" id="{D1C3D5AB-45B6-AE4C-98D4-BDF4944C84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93309" y="2005720"/>
            <a:ext cx="469900" cy="469900"/>
          </a:xfrm>
          <a:prstGeom prst="rect">
            <a:avLst/>
          </a:prstGeom>
        </p:spPr>
      </p:pic>
      <p:pic>
        <p:nvPicPr>
          <p:cNvPr id="328" name="Graphic 327">
            <a:extLst>
              <a:ext uri="{FF2B5EF4-FFF2-40B4-BE49-F238E27FC236}">
                <a16:creationId xmlns:a16="http://schemas.microsoft.com/office/drawing/2014/main" id="{8BCE02E7-898B-9A4E-8CE3-B55887E41F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51806" y="2004529"/>
            <a:ext cx="469900" cy="469900"/>
          </a:xfrm>
          <a:prstGeom prst="rect">
            <a:avLst/>
          </a:prstGeom>
        </p:spPr>
      </p:pic>
      <p:pic>
        <p:nvPicPr>
          <p:cNvPr id="329" name="Graphic 328">
            <a:extLst>
              <a:ext uri="{FF2B5EF4-FFF2-40B4-BE49-F238E27FC236}">
                <a16:creationId xmlns:a16="http://schemas.microsoft.com/office/drawing/2014/main" id="{447D7A84-DD69-E643-BFEE-811AA1648D5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66140" y="2007504"/>
            <a:ext cx="469900" cy="469900"/>
          </a:xfrm>
          <a:prstGeom prst="rect">
            <a:avLst/>
          </a:prstGeom>
        </p:spPr>
      </p:pic>
      <p:pic>
        <p:nvPicPr>
          <p:cNvPr id="330" name="Graphic 329">
            <a:extLst>
              <a:ext uri="{FF2B5EF4-FFF2-40B4-BE49-F238E27FC236}">
                <a16:creationId xmlns:a16="http://schemas.microsoft.com/office/drawing/2014/main" id="{9DAAD18D-4390-C349-BEE3-813033E9D01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88958" y="2007504"/>
            <a:ext cx="469900" cy="469900"/>
          </a:xfrm>
          <a:prstGeom prst="rect">
            <a:avLst/>
          </a:prstGeom>
        </p:spPr>
      </p:pic>
      <p:grpSp>
        <p:nvGrpSpPr>
          <p:cNvPr id="333" name="Group 332">
            <a:extLst>
              <a:ext uri="{FF2B5EF4-FFF2-40B4-BE49-F238E27FC236}">
                <a16:creationId xmlns:a16="http://schemas.microsoft.com/office/drawing/2014/main" id="{775FFA09-19CE-F741-AF1B-6FFC28E2129D}"/>
              </a:ext>
            </a:extLst>
          </p:cNvPr>
          <p:cNvGrpSpPr/>
          <p:nvPr/>
        </p:nvGrpSpPr>
        <p:grpSpPr>
          <a:xfrm>
            <a:off x="7165854" y="2521987"/>
            <a:ext cx="581282" cy="581282"/>
            <a:chOff x="4452579" y="3482163"/>
            <a:chExt cx="450000" cy="450000"/>
          </a:xfrm>
        </p:grpSpPr>
        <p:sp>
          <p:nvSpPr>
            <p:cNvPr id="334" name="Freeform 26">
              <a:extLst>
                <a:ext uri="{FF2B5EF4-FFF2-40B4-BE49-F238E27FC236}">
                  <a16:creationId xmlns:a16="http://schemas.microsoft.com/office/drawing/2014/main" id="{F5C95BF8-1B5C-1544-A742-C4449D7C2FAC}"/>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335" name="Rounded Rectangle 334">
              <a:extLst>
                <a:ext uri="{FF2B5EF4-FFF2-40B4-BE49-F238E27FC236}">
                  <a16:creationId xmlns:a16="http://schemas.microsoft.com/office/drawing/2014/main" id="{036C7A5F-01D1-DF47-983A-98982FB0886C}"/>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sp>
        <p:nvSpPr>
          <p:cNvPr id="336" name="TextBox 335">
            <a:extLst>
              <a:ext uri="{FF2B5EF4-FFF2-40B4-BE49-F238E27FC236}">
                <a16:creationId xmlns:a16="http://schemas.microsoft.com/office/drawing/2014/main" id="{72309322-ECA6-504F-887D-03062618E6D7}"/>
              </a:ext>
            </a:extLst>
          </p:cNvPr>
          <p:cNvSpPr txBox="1"/>
          <p:nvPr/>
        </p:nvSpPr>
        <p:spPr>
          <a:xfrm>
            <a:off x="6593685" y="2947098"/>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a:ln>
                <a:noFill/>
              </a:ln>
              <a:solidFill>
                <a:srgbClr val="373737"/>
              </a:solidFill>
              <a:effectLst/>
              <a:uLnTx/>
              <a:uFillTx/>
              <a:latin typeface="Arial" panose="020B0604020202020204" pitchFamily="34" charset="0"/>
              <a:cs typeface="Arial" panose="020B0604020202020204" pitchFamily="34" charset="0"/>
            </a:endParaRPr>
          </a:p>
        </p:txBody>
      </p:sp>
      <p:grpSp>
        <p:nvGrpSpPr>
          <p:cNvPr id="337" name="Group 336">
            <a:extLst>
              <a:ext uri="{FF2B5EF4-FFF2-40B4-BE49-F238E27FC236}">
                <a16:creationId xmlns:a16="http://schemas.microsoft.com/office/drawing/2014/main" id="{C26CEEBE-F762-1C4E-B883-6B2C8B39C256}"/>
              </a:ext>
            </a:extLst>
          </p:cNvPr>
          <p:cNvGrpSpPr/>
          <p:nvPr/>
        </p:nvGrpSpPr>
        <p:grpSpPr>
          <a:xfrm>
            <a:off x="8689703" y="2516995"/>
            <a:ext cx="581282" cy="581282"/>
            <a:chOff x="4452579" y="3482163"/>
            <a:chExt cx="450000" cy="450000"/>
          </a:xfrm>
        </p:grpSpPr>
        <p:sp>
          <p:nvSpPr>
            <p:cNvPr id="338" name="Freeform 26">
              <a:extLst>
                <a:ext uri="{FF2B5EF4-FFF2-40B4-BE49-F238E27FC236}">
                  <a16:creationId xmlns:a16="http://schemas.microsoft.com/office/drawing/2014/main" id="{A07D943D-D88A-7A4A-B355-D7962BF97841}"/>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339" name="Rounded Rectangle 338">
              <a:extLst>
                <a:ext uri="{FF2B5EF4-FFF2-40B4-BE49-F238E27FC236}">
                  <a16:creationId xmlns:a16="http://schemas.microsoft.com/office/drawing/2014/main" id="{2FD460BD-FAE5-0F47-B201-F5F08D0FC3BC}"/>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40" name="Group 339">
            <a:extLst>
              <a:ext uri="{FF2B5EF4-FFF2-40B4-BE49-F238E27FC236}">
                <a16:creationId xmlns:a16="http://schemas.microsoft.com/office/drawing/2014/main" id="{02C470E6-9FE1-F347-815E-392709C679E3}"/>
              </a:ext>
            </a:extLst>
          </p:cNvPr>
          <p:cNvGrpSpPr/>
          <p:nvPr/>
        </p:nvGrpSpPr>
        <p:grpSpPr>
          <a:xfrm>
            <a:off x="10217098" y="2516995"/>
            <a:ext cx="581282" cy="581282"/>
            <a:chOff x="4452579" y="3482163"/>
            <a:chExt cx="450000" cy="450000"/>
          </a:xfrm>
        </p:grpSpPr>
        <p:sp>
          <p:nvSpPr>
            <p:cNvPr id="341" name="Freeform 26">
              <a:extLst>
                <a:ext uri="{FF2B5EF4-FFF2-40B4-BE49-F238E27FC236}">
                  <a16:creationId xmlns:a16="http://schemas.microsoft.com/office/drawing/2014/main" id="{4582AD3A-3C4F-0643-995D-959400E7A15F}"/>
                </a:ext>
              </a:extLst>
            </p:cNvPr>
            <p:cNvSpPr>
              <a:spLocks/>
            </p:cNvSpPr>
            <p:nvPr/>
          </p:nvSpPr>
          <p:spPr bwMode="auto">
            <a:xfrm>
              <a:off x="4507854" y="3533628"/>
              <a:ext cx="343862" cy="34386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342" name="Rounded Rectangle 341">
              <a:extLst>
                <a:ext uri="{FF2B5EF4-FFF2-40B4-BE49-F238E27FC236}">
                  <a16:creationId xmlns:a16="http://schemas.microsoft.com/office/drawing/2014/main" id="{9F75E2BF-84E8-AE42-B510-EB0032C21449}"/>
                </a:ext>
              </a:extLst>
            </p:cNvPr>
            <p:cNvSpPr/>
            <p:nvPr/>
          </p:nvSpPr>
          <p:spPr>
            <a:xfrm>
              <a:off x="4452579" y="3482163"/>
              <a:ext cx="450000" cy="450000"/>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978F729D-EA1D-CB46-B7CB-C84709EC559B}"/>
              </a:ext>
            </a:extLst>
          </p:cNvPr>
          <p:cNvGrpSpPr/>
          <p:nvPr/>
        </p:nvGrpSpPr>
        <p:grpSpPr>
          <a:xfrm>
            <a:off x="1584608" y="3237443"/>
            <a:ext cx="589816" cy="583706"/>
            <a:chOff x="1758233" y="3395287"/>
            <a:chExt cx="589816" cy="583706"/>
          </a:xfrm>
        </p:grpSpPr>
        <p:sp>
          <p:nvSpPr>
            <p:cNvPr id="346" name="Rounded Rectangle 345">
              <a:extLst>
                <a:ext uri="{FF2B5EF4-FFF2-40B4-BE49-F238E27FC236}">
                  <a16:creationId xmlns:a16="http://schemas.microsoft.com/office/drawing/2014/main" id="{028C69E6-F768-734B-BE39-85C35F6E98CB}"/>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48" name="Picture 347">
              <a:extLst>
                <a:ext uri="{FF2B5EF4-FFF2-40B4-BE49-F238E27FC236}">
                  <a16:creationId xmlns:a16="http://schemas.microsoft.com/office/drawing/2014/main" id="{9DC9A44F-7966-FC47-8CE4-21CA605B09C6}"/>
                </a:ext>
              </a:extLst>
            </p:cNvPr>
            <p:cNvPicPr>
              <a:picLocks noChangeAspect="1"/>
            </p:cNvPicPr>
            <p:nvPr/>
          </p:nvPicPr>
          <p:blipFill>
            <a:blip r:embed="rId21"/>
            <a:stretch>
              <a:fillRect/>
            </a:stretch>
          </p:blipFill>
          <p:spPr>
            <a:xfrm>
              <a:off x="1766768" y="3395287"/>
              <a:ext cx="581281" cy="581281"/>
            </a:xfrm>
            <a:prstGeom prst="rect">
              <a:avLst/>
            </a:prstGeom>
          </p:spPr>
        </p:pic>
      </p:grpSp>
      <p:grpSp>
        <p:nvGrpSpPr>
          <p:cNvPr id="353" name="Group 352">
            <a:extLst>
              <a:ext uri="{FF2B5EF4-FFF2-40B4-BE49-F238E27FC236}">
                <a16:creationId xmlns:a16="http://schemas.microsoft.com/office/drawing/2014/main" id="{A6DAA438-A13D-1040-98FE-2E7F471F1DE7}"/>
              </a:ext>
            </a:extLst>
          </p:cNvPr>
          <p:cNvGrpSpPr/>
          <p:nvPr/>
        </p:nvGrpSpPr>
        <p:grpSpPr>
          <a:xfrm>
            <a:off x="3108616" y="3237443"/>
            <a:ext cx="589816" cy="583706"/>
            <a:chOff x="1758233" y="3395287"/>
            <a:chExt cx="589816" cy="583706"/>
          </a:xfrm>
        </p:grpSpPr>
        <p:sp>
          <p:nvSpPr>
            <p:cNvPr id="354" name="Rounded Rectangle 353">
              <a:extLst>
                <a:ext uri="{FF2B5EF4-FFF2-40B4-BE49-F238E27FC236}">
                  <a16:creationId xmlns:a16="http://schemas.microsoft.com/office/drawing/2014/main" id="{C10EA9B1-C9E0-EA4D-8384-30B184158CE2}"/>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55" name="Picture 354">
              <a:extLst>
                <a:ext uri="{FF2B5EF4-FFF2-40B4-BE49-F238E27FC236}">
                  <a16:creationId xmlns:a16="http://schemas.microsoft.com/office/drawing/2014/main" id="{35B2DE49-6286-DB44-9150-03D2C4F12C04}"/>
                </a:ext>
              </a:extLst>
            </p:cNvPr>
            <p:cNvPicPr>
              <a:picLocks noChangeAspect="1"/>
            </p:cNvPicPr>
            <p:nvPr/>
          </p:nvPicPr>
          <p:blipFill>
            <a:blip r:embed="rId21"/>
            <a:stretch>
              <a:fillRect/>
            </a:stretch>
          </p:blipFill>
          <p:spPr>
            <a:xfrm>
              <a:off x="1766768" y="3395287"/>
              <a:ext cx="581281" cy="581281"/>
            </a:xfrm>
            <a:prstGeom prst="rect">
              <a:avLst/>
            </a:prstGeom>
          </p:spPr>
        </p:pic>
      </p:grpSp>
      <p:grpSp>
        <p:nvGrpSpPr>
          <p:cNvPr id="356" name="Group 355">
            <a:extLst>
              <a:ext uri="{FF2B5EF4-FFF2-40B4-BE49-F238E27FC236}">
                <a16:creationId xmlns:a16="http://schemas.microsoft.com/office/drawing/2014/main" id="{31058399-7368-414B-962F-D31904BF73BF}"/>
              </a:ext>
            </a:extLst>
          </p:cNvPr>
          <p:cNvGrpSpPr/>
          <p:nvPr/>
        </p:nvGrpSpPr>
        <p:grpSpPr>
          <a:xfrm>
            <a:off x="4647197" y="3237443"/>
            <a:ext cx="589816" cy="583706"/>
            <a:chOff x="1758233" y="3395287"/>
            <a:chExt cx="589816" cy="583706"/>
          </a:xfrm>
        </p:grpSpPr>
        <p:sp>
          <p:nvSpPr>
            <p:cNvPr id="357" name="Rounded Rectangle 356">
              <a:extLst>
                <a:ext uri="{FF2B5EF4-FFF2-40B4-BE49-F238E27FC236}">
                  <a16:creationId xmlns:a16="http://schemas.microsoft.com/office/drawing/2014/main" id="{FF6AD23C-B20C-CA4F-A955-C378F4BF28C8}"/>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58" name="Picture 357">
              <a:extLst>
                <a:ext uri="{FF2B5EF4-FFF2-40B4-BE49-F238E27FC236}">
                  <a16:creationId xmlns:a16="http://schemas.microsoft.com/office/drawing/2014/main" id="{D5DF2C8A-E6F3-6740-8A27-68D0F8AE26EC}"/>
                </a:ext>
              </a:extLst>
            </p:cNvPr>
            <p:cNvPicPr>
              <a:picLocks noChangeAspect="1"/>
            </p:cNvPicPr>
            <p:nvPr/>
          </p:nvPicPr>
          <p:blipFill>
            <a:blip r:embed="rId21"/>
            <a:stretch>
              <a:fillRect/>
            </a:stretch>
          </p:blipFill>
          <p:spPr>
            <a:xfrm>
              <a:off x="1766768" y="3395287"/>
              <a:ext cx="581281" cy="581281"/>
            </a:xfrm>
            <a:prstGeom prst="rect">
              <a:avLst/>
            </a:prstGeom>
          </p:spPr>
        </p:pic>
      </p:grpSp>
      <p:grpSp>
        <p:nvGrpSpPr>
          <p:cNvPr id="359" name="Group 358">
            <a:extLst>
              <a:ext uri="{FF2B5EF4-FFF2-40B4-BE49-F238E27FC236}">
                <a16:creationId xmlns:a16="http://schemas.microsoft.com/office/drawing/2014/main" id="{EE9F24CB-3CF5-E442-A55F-D49FF022A2FB}"/>
              </a:ext>
            </a:extLst>
          </p:cNvPr>
          <p:cNvGrpSpPr/>
          <p:nvPr/>
        </p:nvGrpSpPr>
        <p:grpSpPr>
          <a:xfrm>
            <a:off x="7184048" y="3237443"/>
            <a:ext cx="589816" cy="583706"/>
            <a:chOff x="1758233" y="3395287"/>
            <a:chExt cx="589816" cy="583706"/>
          </a:xfrm>
        </p:grpSpPr>
        <p:sp>
          <p:nvSpPr>
            <p:cNvPr id="360" name="Rounded Rectangle 359">
              <a:extLst>
                <a:ext uri="{FF2B5EF4-FFF2-40B4-BE49-F238E27FC236}">
                  <a16:creationId xmlns:a16="http://schemas.microsoft.com/office/drawing/2014/main" id="{6BFC2824-C254-394E-B7E4-DCEA0AEBE0DB}"/>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61" name="Picture 360">
              <a:extLst>
                <a:ext uri="{FF2B5EF4-FFF2-40B4-BE49-F238E27FC236}">
                  <a16:creationId xmlns:a16="http://schemas.microsoft.com/office/drawing/2014/main" id="{5D1B6322-29CB-CA4C-B42C-A3B86F80CBEC}"/>
                </a:ext>
              </a:extLst>
            </p:cNvPr>
            <p:cNvPicPr>
              <a:picLocks noChangeAspect="1"/>
            </p:cNvPicPr>
            <p:nvPr/>
          </p:nvPicPr>
          <p:blipFill>
            <a:blip r:embed="rId21"/>
            <a:stretch>
              <a:fillRect/>
            </a:stretch>
          </p:blipFill>
          <p:spPr>
            <a:xfrm>
              <a:off x="1766768" y="3395287"/>
              <a:ext cx="581281" cy="581281"/>
            </a:xfrm>
            <a:prstGeom prst="rect">
              <a:avLst/>
            </a:prstGeom>
          </p:spPr>
        </p:pic>
      </p:grpSp>
      <p:grpSp>
        <p:nvGrpSpPr>
          <p:cNvPr id="362" name="Group 361">
            <a:extLst>
              <a:ext uri="{FF2B5EF4-FFF2-40B4-BE49-F238E27FC236}">
                <a16:creationId xmlns:a16="http://schemas.microsoft.com/office/drawing/2014/main" id="{72F1A49D-FD32-CF45-9C1A-C88BA9F22878}"/>
              </a:ext>
            </a:extLst>
          </p:cNvPr>
          <p:cNvGrpSpPr/>
          <p:nvPr/>
        </p:nvGrpSpPr>
        <p:grpSpPr>
          <a:xfrm>
            <a:off x="8720926" y="3237443"/>
            <a:ext cx="589816" cy="583706"/>
            <a:chOff x="1758233" y="3395287"/>
            <a:chExt cx="589816" cy="583706"/>
          </a:xfrm>
        </p:grpSpPr>
        <p:sp>
          <p:nvSpPr>
            <p:cNvPr id="363" name="Rounded Rectangle 362">
              <a:extLst>
                <a:ext uri="{FF2B5EF4-FFF2-40B4-BE49-F238E27FC236}">
                  <a16:creationId xmlns:a16="http://schemas.microsoft.com/office/drawing/2014/main" id="{5307498D-2AEB-EE4D-886D-CAA65D49D83E}"/>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64" name="Picture 363">
              <a:extLst>
                <a:ext uri="{FF2B5EF4-FFF2-40B4-BE49-F238E27FC236}">
                  <a16:creationId xmlns:a16="http://schemas.microsoft.com/office/drawing/2014/main" id="{6D0C659B-462C-9949-AE55-BA85281DDF37}"/>
                </a:ext>
              </a:extLst>
            </p:cNvPr>
            <p:cNvPicPr>
              <a:picLocks noChangeAspect="1"/>
            </p:cNvPicPr>
            <p:nvPr/>
          </p:nvPicPr>
          <p:blipFill>
            <a:blip r:embed="rId21"/>
            <a:stretch>
              <a:fillRect/>
            </a:stretch>
          </p:blipFill>
          <p:spPr>
            <a:xfrm>
              <a:off x="1766768" y="3395287"/>
              <a:ext cx="581281" cy="581281"/>
            </a:xfrm>
            <a:prstGeom prst="rect">
              <a:avLst/>
            </a:prstGeom>
          </p:spPr>
        </p:pic>
      </p:grpSp>
      <p:grpSp>
        <p:nvGrpSpPr>
          <p:cNvPr id="365" name="Group 364">
            <a:extLst>
              <a:ext uri="{FF2B5EF4-FFF2-40B4-BE49-F238E27FC236}">
                <a16:creationId xmlns:a16="http://schemas.microsoft.com/office/drawing/2014/main" id="{33BB92DE-F5DB-6C4F-9534-73DD48CCE91B}"/>
              </a:ext>
            </a:extLst>
          </p:cNvPr>
          <p:cNvGrpSpPr/>
          <p:nvPr/>
        </p:nvGrpSpPr>
        <p:grpSpPr>
          <a:xfrm>
            <a:off x="10213570" y="3237443"/>
            <a:ext cx="589816" cy="583706"/>
            <a:chOff x="1758233" y="3395287"/>
            <a:chExt cx="589816" cy="583706"/>
          </a:xfrm>
        </p:grpSpPr>
        <p:sp>
          <p:nvSpPr>
            <p:cNvPr id="366" name="Rounded Rectangle 365">
              <a:extLst>
                <a:ext uri="{FF2B5EF4-FFF2-40B4-BE49-F238E27FC236}">
                  <a16:creationId xmlns:a16="http://schemas.microsoft.com/office/drawing/2014/main" id="{F6476CC9-1C28-704B-8085-99B53D8B831E}"/>
                </a:ext>
              </a:extLst>
            </p:cNvPr>
            <p:cNvSpPr/>
            <p:nvPr/>
          </p:nvSpPr>
          <p:spPr>
            <a:xfrm>
              <a:off x="1758233" y="3397711"/>
              <a:ext cx="581282" cy="581282"/>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600" b="0" i="0" u="none" strike="noStrike" kern="1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endParaRPr>
            </a:p>
          </p:txBody>
        </p:sp>
        <p:pic>
          <p:nvPicPr>
            <p:cNvPr id="367" name="Picture 366">
              <a:extLst>
                <a:ext uri="{FF2B5EF4-FFF2-40B4-BE49-F238E27FC236}">
                  <a16:creationId xmlns:a16="http://schemas.microsoft.com/office/drawing/2014/main" id="{53DD4645-C14D-3D42-8FC0-657B6B528433}"/>
                </a:ext>
              </a:extLst>
            </p:cNvPr>
            <p:cNvPicPr>
              <a:picLocks noChangeAspect="1"/>
            </p:cNvPicPr>
            <p:nvPr/>
          </p:nvPicPr>
          <p:blipFill>
            <a:blip r:embed="rId21"/>
            <a:stretch>
              <a:fillRect/>
            </a:stretch>
          </p:blipFill>
          <p:spPr>
            <a:xfrm>
              <a:off x="1766768" y="3395287"/>
              <a:ext cx="581281" cy="581281"/>
            </a:xfrm>
            <a:prstGeom prst="rect">
              <a:avLst/>
            </a:prstGeom>
          </p:spPr>
        </p:pic>
      </p:grpSp>
      <p:cxnSp>
        <p:nvCxnSpPr>
          <p:cNvPr id="382" name="Curved Connector 381">
            <a:extLst>
              <a:ext uri="{FF2B5EF4-FFF2-40B4-BE49-F238E27FC236}">
                <a16:creationId xmlns:a16="http://schemas.microsoft.com/office/drawing/2014/main" id="{AFE904F8-B4EF-7644-A81A-0F1F21BF6D3F}"/>
              </a:ext>
            </a:extLst>
          </p:cNvPr>
          <p:cNvCxnSpPr>
            <a:cxnSpLocks/>
            <a:stCxn id="3" idx="2"/>
            <a:endCxn id="348" idx="0"/>
          </p:cNvCxnSpPr>
          <p:nvPr/>
        </p:nvCxnSpPr>
        <p:spPr>
          <a:xfrm rot="16200000" flipH="1">
            <a:off x="1818693" y="3172351"/>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Curved Connector 382">
            <a:extLst>
              <a:ext uri="{FF2B5EF4-FFF2-40B4-BE49-F238E27FC236}">
                <a16:creationId xmlns:a16="http://schemas.microsoft.com/office/drawing/2014/main" id="{9254CCBE-0C43-2747-8BF5-289D0C2D557C}"/>
              </a:ext>
            </a:extLst>
          </p:cNvPr>
          <p:cNvCxnSpPr>
            <a:cxnSpLocks/>
          </p:cNvCxnSpPr>
          <p:nvPr/>
        </p:nvCxnSpPr>
        <p:spPr>
          <a:xfrm rot="16200000" flipH="1">
            <a:off x="3352927" y="3183223"/>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Curved Connector 383">
            <a:extLst>
              <a:ext uri="{FF2B5EF4-FFF2-40B4-BE49-F238E27FC236}">
                <a16:creationId xmlns:a16="http://schemas.microsoft.com/office/drawing/2014/main" id="{25928ECB-B5ED-3C4D-B7BF-2B5275B9CD42}"/>
              </a:ext>
            </a:extLst>
          </p:cNvPr>
          <p:cNvCxnSpPr>
            <a:cxnSpLocks/>
          </p:cNvCxnSpPr>
          <p:nvPr/>
        </p:nvCxnSpPr>
        <p:spPr>
          <a:xfrm rot="16200000" flipH="1">
            <a:off x="4916212" y="3179205"/>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Curved Connector 385">
            <a:extLst>
              <a:ext uri="{FF2B5EF4-FFF2-40B4-BE49-F238E27FC236}">
                <a16:creationId xmlns:a16="http://schemas.microsoft.com/office/drawing/2014/main" id="{BB5620A6-9BD2-2341-B99B-EC08B1BC5FF1}"/>
              </a:ext>
            </a:extLst>
          </p:cNvPr>
          <p:cNvCxnSpPr>
            <a:cxnSpLocks/>
          </p:cNvCxnSpPr>
          <p:nvPr/>
        </p:nvCxnSpPr>
        <p:spPr>
          <a:xfrm rot="16200000" flipH="1">
            <a:off x="7403888" y="3161199"/>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Curved Connector 386">
            <a:extLst>
              <a:ext uri="{FF2B5EF4-FFF2-40B4-BE49-F238E27FC236}">
                <a16:creationId xmlns:a16="http://schemas.microsoft.com/office/drawing/2014/main" id="{71E44D9F-DB3C-4447-B2C4-FD56FCF46837}"/>
              </a:ext>
            </a:extLst>
          </p:cNvPr>
          <p:cNvCxnSpPr>
            <a:cxnSpLocks/>
          </p:cNvCxnSpPr>
          <p:nvPr/>
        </p:nvCxnSpPr>
        <p:spPr>
          <a:xfrm rot="16200000" flipH="1">
            <a:off x="8938122" y="3172071"/>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Curved Connector 387">
            <a:extLst>
              <a:ext uri="{FF2B5EF4-FFF2-40B4-BE49-F238E27FC236}">
                <a16:creationId xmlns:a16="http://schemas.microsoft.com/office/drawing/2014/main" id="{57FC4731-F743-AC46-B3E1-3125B47308CB}"/>
              </a:ext>
            </a:extLst>
          </p:cNvPr>
          <p:cNvCxnSpPr>
            <a:cxnSpLocks/>
          </p:cNvCxnSpPr>
          <p:nvPr/>
        </p:nvCxnSpPr>
        <p:spPr>
          <a:xfrm rot="16200000" flipH="1">
            <a:off x="10501407" y="3168053"/>
            <a:ext cx="126073" cy="4109"/>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A5B85B74-6F25-5E4A-8C6C-AC11DF2E2A9A}"/>
              </a:ext>
            </a:extLst>
          </p:cNvPr>
          <p:cNvSpPr txBox="1"/>
          <p:nvPr/>
        </p:nvSpPr>
        <p:spPr>
          <a:xfrm>
            <a:off x="6376368" y="4079804"/>
            <a:ext cx="1748135" cy="244682"/>
          </a:xfrm>
          <a:prstGeom prst="rect">
            <a:avLst/>
          </a:prstGeom>
          <a:solidFill>
            <a:srgbClr val="7646D3"/>
          </a:solidFill>
          <a:ln>
            <a:noFill/>
          </a:ln>
        </p:spPr>
        <p:txBody>
          <a:bodyPr wrap="square" rIns="3600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Transit Gateway Peering</a:t>
            </a:r>
          </a:p>
        </p:txBody>
      </p:sp>
      <p:sp>
        <p:nvSpPr>
          <p:cNvPr id="6" name="Title 5">
            <a:extLst>
              <a:ext uri="{FF2B5EF4-FFF2-40B4-BE49-F238E27FC236}">
                <a16:creationId xmlns:a16="http://schemas.microsoft.com/office/drawing/2014/main" id="{FA4CE4C0-14EA-4BAF-9221-48C9F3D51F65}"/>
              </a:ext>
            </a:extLst>
          </p:cNvPr>
          <p:cNvSpPr>
            <a:spLocks noGrp="1"/>
          </p:cNvSpPr>
          <p:nvPr>
            <p:ph type="title"/>
          </p:nvPr>
        </p:nvSpPr>
        <p:spPr>
          <a:xfrm>
            <a:off x="454884" y="188640"/>
            <a:ext cx="10820400" cy="878539"/>
          </a:xfrm>
        </p:spPr>
        <p:txBody>
          <a:bodyPr/>
          <a:lstStyle/>
          <a:p>
            <a:r>
              <a:rPr lang="en-US" sz="4000" b="1" dirty="0">
                <a:solidFill>
                  <a:schemeClr val="bg1"/>
                </a:solidFill>
              </a:rPr>
              <a:t>Repeatable Units for HA</a:t>
            </a:r>
          </a:p>
        </p:txBody>
      </p:sp>
      <p:grpSp>
        <p:nvGrpSpPr>
          <p:cNvPr id="10" name="Group 9">
            <a:extLst>
              <a:ext uri="{FF2B5EF4-FFF2-40B4-BE49-F238E27FC236}">
                <a16:creationId xmlns:a16="http://schemas.microsoft.com/office/drawing/2014/main" id="{1222246F-CC2B-4B7D-8B1F-7CC191EADA87}"/>
              </a:ext>
            </a:extLst>
          </p:cNvPr>
          <p:cNvGrpSpPr/>
          <p:nvPr/>
        </p:nvGrpSpPr>
        <p:grpSpPr>
          <a:xfrm>
            <a:off x="5708831" y="1415284"/>
            <a:ext cx="661387" cy="655468"/>
            <a:chOff x="12192000" y="2236493"/>
            <a:chExt cx="661387" cy="655468"/>
          </a:xfrm>
        </p:grpSpPr>
        <p:sp>
          <p:nvSpPr>
            <p:cNvPr id="9" name="Rectangle 8">
              <a:extLst>
                <a:ext uri="{FF2B5EF4-FFF2-40B4-BE49-F238E27FC236}">
                  <a16:creationId xmlns:a16="http://schemas.microsoft.com/office/drawing/2014/main" id="{93A1E662-69BF-4485-9921-72710C8C9355}"/>
                </a:ext>
              </a:extLst>
            </p:cNvPr>
            <p:cNvSpPr/>
            <p:nvPr/>
          </p:nvSpPr>
          <p:spPr>
            <a:xfrm>
              <a:off x="12192000" y="2236493"/>
              <a:ext cx="661387" cy="655468"/>
            </a:xfrm>
            <a:prstGeom prst="rect">
              <a:avLst/>
            </a:prstGeom>
            <a:solidFill>
              <a:srgbClr val="764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6966BED2-61BF-4727-AB8D-98824FFF533A}"/>
                </a:ext>
              </a:extLst>
            </p:cNvPr>
            <p:cNvGrpSpPr/>
            <p:nvPr/>
          </p:nvGrpSpPr>
          <p:grpSpPr>
            <a:xfrm>
              <a:off x="12321012" y="2362736"/>
              <a:ext cx="403362" cy="402982"/>
              <a:chOff x="12300810" y="2327320"/>
              <a:chExt cx="1249648" cy="1248473"/>
            </a:xfrm>
            <a:solidFill>
              <a:schemeClr val="bg1"/>
            </a:solidFill>
          </p:grpSpPr>
          <p:sp>
            <p:nvSpPr>
              <p:cNvPr id="193" name="Freeform 998">
                <a:extLst>
                  <a:ext uri="{FF2B5EF4-FFF2-40B4-BE49-F238E27FC236}">
                    <a16:creationId xmlns:a16="http://schemas.microsoft.com/office/drawing/2014/main" id="{5E43385A-FDB2-4AE1-BE27-0E2113EE5F33}"/>
                  </a:ext>
                </a:extLst>
              </p:cNvPr>
              <p:cNvSpPr>
                <a:spLocks/>
              </p:cNvSpPr>
              <p:nvPr/>
            </p:nvSpPr>
            <p:spPr bwMode="auto">
              <a:xfrm>
                <a:off x="12788090" y="3120253"/>
                <a:ext cx="229239" cy="12108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4" name="Freeform 999">
                <a:extLst>
                  <a:ext uri="{FF2B5EF4-FFF2-40B4-BE49-F238E27FC236}">
                    <a16:creationId xmlns:a16="http://schemas.microsoft.com/office/drawing/2014/main" id="{421A5C5D-5D22-4794-88A2-E6635684A8C7}"/>
                  </a:ext>
                </a:extLst>
              </p:cNvPr>
              <p:cNvSpPr>
                <a:spLocks/>
              </p:cNvSpPr>
              <p:nvPr/>
            </p:nvSpPr>
            <p:spPr bwMode="auto">
              <a:xfrm>
                <a:off x="13120193" y="3095566"/>
                <a:ext cx="429089" cy="118147"/>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5" name="Freeform 1000">
                <a:extLst>
                  <a:ext uri="{FF2B5EF4-FFF2-40B4-BE49-F238E27FC236}">
                    <a16:creationId xmlns:a16="http://schemas.microsoft.com/office/drawing/2014/main" id="{CA25AE43-D6A5-4AD2-B5A1-90CB83E092C3}"/>
                  </a:ext>
                </a:extLst>
              </p:cNvPr>
              <p:cNvSpPr>
                <a:spLocks/>
              </p:cNvSpPr>
              <p:nvPr/>
            </p:nvSpPr>
            <p:spPr bwMode="auto">
              <a:xfrm>
                <a:off x="12530049" y="3299530"/>
                <a:ext cx="185743" cy="276263"/>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6" name="Freeform 1001">
                <a:extLst>
                  <a:ext uri="{FF2B5EF4-FFF2-40B4-BE49-F238E27FC236}">
                    <a16:creationId xmlns:a16="http://schemas.microsoft.com/office/drawing/2014/main" id="{B472D893-CC34-4B23-937A-DBF5145BC65D}"/>
                  </a:ext>
                </a:extLst>
              </p:cNvPr>
              <p:cNvSpPr>
                <a:spLocks/>
              </p:cNvSpPr>
              <p:nvPr/>
            </p:nvSpPr>
            <p:spPr bwMode="auto">
              <a:xfrm>
                <a:off x="13086689" y="3159047"/>
                <a:ext cx="156941" cy="416746"/>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7" name="Freeform 1002">
                <a:extLst>
                  <a:ext uri="{FF2B5EF4-FFF2-40B4-BE49-F238E27FC236}">
                    <a16:creationId xmlns:a16="http://schemas.microsoft.com/office/drawing/2014/main" id="{068D31D4-D307-4EA3-AB7F-13734D58A9DA}"/>
                  </a:ext>
                </a:extLst>
              </p:cNvPr>
              <p:cNvSpPr>
                <a:spLocks/>
              </p:cNvSpPr>
              <p:nvPr/>
            </p:nvSpPr>
            <p:spPr bwMode="auto">
              <a:xfrm>
                <a:off x="12750472" y="2875731"/>
                <a:ext cx="283316" cy="207491"/>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8" name="Freeform 1003">
                <a:extLst>
                  <a:ext uri="{FF2B5EF4-FFF2-40B4-BE49-F238E27FC236}">
                    <a16:creationId xmlns:a16="http://schemas.microsoft.com/office/drawing/2014/main" id="{BF3CB9B8-472D-47E5-A979-E1588ED74A4E}"/>
                  </a:ext>
                </a:extLst>
              </p:cNvPr>
              <p:cNvSpPr>
                <a:spLocks/>
              </p:cNvSpPr>
              <p:nvPr/>
            </p:nvSpPr>
            <p:spPr bwMode="auto">
              <a:xfrm>
                <a:off x="12300810" y="2802257"/>
                <a:ext cx="360905" cy="5995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9" name="Freeform 1004">
                <a:extLst>
                  <a:ext uri="{FF2B5EF4-FFF2-40B4-BE49-F238E27FC236}">
                    <a16:creationId xmlns:a16="http://schemas.microsoft.com/office/drawing/2014/main" id="{66FF9BDF-2BD2-4C11-A807-55501982482C}"/>
                  </a:ext>
                </a:extLst>
              </p:cNvPr>
              <p:cNvSpPr>
                <a:spLocks/>
              </p:cNvSpPr>
              <p:nvPr/>
            </p:nvSpPr>
            <p:spPr bwMode="auto">
              <a:xfrm>
                <a:off x="12989703" y="3120253"/>
                <a:ext cx="124612" cy="75238"/>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0" name="Freeform 1005">
                <a:extLst>
                  <a:ext uri="{FF2B5EF4-FFF2-40B4-BE49-F238E27FC236}">
                    <a16:creationId xmlns:a16="http://schemas.microsoft.com/office/drawing/2014/main" id="{EADE7E4A-80F9-4218-8D4C-8E9008A3C304}"/>
                  </a:ext>
                </a:extLst>
              </p:cNvPr>
              <p:cNvSpPr>
                <a:spLocks/>
              </p:cNvSpPr>
              <p:nvPr/>
            </p:nvSpPr>
            <p:spPr bwMode="auto">
              <a:xfrm>
                <a:off x="12987940" y="3056771"/>
                <a:ext cx="45848" cy="89933"/>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1" name="Freeform 1006">
                <a:extLst>
                  <a:ext uri="{FF2B5EF4-FFF2-40B4-BE49-F238E27FC236}">
                    <a16:creationId xmlns:a16="http://schemas.microsoft.com/office/drawing/2014/main" id="{5DEC7C78-9CC3-490A-B741-3D0624564BD5}"/>
                  </a:ext>
                </a:extLst>
              </p:cNvPr>
              <p:cNvSpPr>
                <a:spLocks/>
              </p:cNvSpPr>
              <p:nvPr/>
            </p:nvSpPr>
            <p:spPr bwMode="auto">
              <a:xfrm>
                <a:off x="13006161" y="3037374"/>
                <a:ext cx="139895" cy="85818"/>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2" name="Freeform 1007">
                <a:extLst>
                  <a:ext uri="{FF2B5EF4-FFF2-40B4-BE49-F238E27FC236}">
                    <a16:creationId xmlns:a16="http://schemas.microsoft.com/office/drawing/2014/main" id="{D7C35954-3CDE-43B0-AB20-9B2DAE1D21F5}"/>
                  </a:ext>
                </a:extLst>
              </p:cNvPr>
              <p:cNvSpPr>
                <a:spLocks/>
              </p:cNvSpPr>
              <p:nvPr/>
            </p:nvSpPr>
            <p:spPr bwMode="auto">
              <a:xfrm>
                <a:off x="13086689" y="3096741"/>
                <a:ext cx="59367" cy="88757"/>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3" name="Freeform 1008">
                <a:extLst>
                  <a:ext uri="{FF2B5EF4-FFF2-40B4-BE49-F238E27FC236}">
                    <a16:creationId xmlns:a16="http://schemas.microsoft.com/office/drawing/2014/main" id="{620957CB-9BDA-42B3-ACE2-05D9744844D6}"/>
                  </a:ext>
                </a:extLst>
              </p:cNvPr>
              <p:cNvSpPr>
                <a:spLocks/>
              </p:cNvSpPr>
              <p:nvPr/>
            </p:nvSpPr>
            <p:spPr bwMode="auto">
              <a:xfrm>
                <a:off x="12675822" y="3194315"/>
                <a:ext cx="81703" cy="131666"/>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4" name="Freeform 1009">
                <a:extLst>
                  <a:ext uri="{FF2B5EF4-FFF2-40B4-BE49-F238E27FC236}">
                    <a16:creationId xmlns:a16="http://schemas.microsoft.com/office/drawing/2014/main" id="{7983322D-BD00-478E-8727-1E4654623446}"/>
                  </a:ext>
                </a:extLst>
              </p:cNvPr>
              <p:cNvSpPr>
                <a:spLocks/>
              </p:cNvSpPr>
              <p:nvPr/>
            </p:nvSpPr>
            <p:spPr bwMode="auto">
              <a:xfrm>
                <a:off x="12729899" y="3194315"/>
                <a:ext cx="87581" cy="47023"/>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5" name="Freeform 1010">
                <a:extLst>
                  <a:ext uri="{FF2B5EF4-FFF2-40B4-BE49-F238E27FC236}">
                    <a16:creationId xmlns:a16="http://schemas.microsoft.com/office/drawing/2014/main" id="{64BAA2FC-7172-44A7-834F-3CFCA8239D9A}"/>
                  </a:ext>
                </a:extLst>
              </p:cNvPr>
              <p:cNvSpPr>
                <a:spLocks/>
              </p:cNvSpPr>
              <p:nvPr/>
            </p:nvSpPr>
            <p:spPr bwMode="auto">
              <a:xfrm>
                <a:off x="12775747" y="3214888"/>
                <a:ext cx="58192" cy="126376"/>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7" name="Freeform 1011">
                <a:extLst>
                  <a:ext uri="{FF2B5EF4-FFF2-40B4-BE49-F238E27FC236}">
                    <a16:creationId xmlns:a16="http://schemas.microsoft.com/office/drawing/2014/main" id="{E9EBC1B1-1397-4B31-94C3-08B453E0B498}"/>
                  </a:ext>
                </a:extLst>
              </p:cNvPr>
              <p:cNvSpPr>
                <a:spLocks/>
              </p:cNvSpPr>
              <p:nvPr/>
            </p:nvSpPr>
            <p:spPr bwMode="auto">
              <a:xfrm>
                <a:off x="12686402" y="3298354"/>
                <a:ext cx="116971" cy="54077"/>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8" name="Freeform 1012">
                <a:extLst>
                  <a:ext uri="{FF2B5EF4-FFF2-40B4-BE49-F238E27FC236}">
                    <a16:creationId xmlns:a16="http://schemas.microsoft.com/office/drawing/2014/main" id="{1609F6C9-1EAC-4367-8234-9D9D2986AC28}"/>
                  </a:ext>
                </a:extLst>
              </p:cNvPr>
              <p:cNvSpPr>
                <a:spLocks/>
              </p:cNvSpPr>
              <p:nvPr/>
            </p:nvSpPr>
            <p:spPr bwMode="auto">
              <a:xfrm>
                <a:off x="12634089" y="2836937"/>
                <a:ext cx="96986" cy="91696"/>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9" name="Freeform 1013">
                <a:extLst>
                  <a:ext uri="{FF2B5EF4-FFF2-40B4-BE49-F238E27FC236}">
                    <a16:creationId xmlns:a16="http://schemas.microsoft.com/office/drawing/2014/main" id="{C2E7689D-E619-437F-AC8D-9253E4A054E7}"/>
                  </a:ext>
                </a:extLst>
              </p:cNvPr>
              <p:cNvSpPr>
                <a:spLocks/>
              </p:cNvSpPr>
              <p:nvPr/>
            </p:nvSpPr>
            <p:spPr bwMode="auto">
              <a:xfrm>
                <a:off x="12704624" y="2875731"/>
                <a:ext cx="75237" cy="51726"/>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0" name="Freeform 1014">
                <a:extLst>
                  <a:ext uri="{FF2B5EF4-FFF2-40B4-BE49-F238E27FC236}">
                    <a16:creationId xmlns:a16="http://schemas.microsoft.com/office/drawing/2014/main" id="{959A1B86-7F70-4E19-9491-2C8E62911C3E}"/>
                  </a:ext>
                </a:extLst>
              </p:cNvPr>
              <p:cNvSpPr>
                <a:spLocks/>
              </p:cNvSpPr>
              <p:nvPr/>
            </p:nvSpPr>
            <p:spPr bwMode="auto">
              <a:xfrm>
                <a:off x="12634089" y="2770516"/>
                <a:ext cx="122261" cy="91696"/>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1" name="Freeform 1015">
                <a:extLst>
                  <a:ext uri="{FF2B5EF4-FFF2-40B4-BE49-F238E27FC236}">
                    <a16:creationId xmlns:a16="http://schemas.microsoft.com/office/drawing/2014/main" id="{F5547A69-AA47-4104-A0CC-7CC8A8CD354E}"/>
                  </a:ext>
                </a:extLst>
              </p:cNvPr>
              <p:cNvSpPr>
                <a:spLocks/>
              </p:cNvSpPr>
              <p:nvPr/>
            </p:nvSpPr>
            <p:spPr bwMode="auto">
              <a:xfrm>
                <a:off x="12726960" y="2774631"/>
                <a:ext cx="65245" cy="127551"/>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2" name="Freeform 1016">
                <a:extLst>
                  <a:ext uri="{FF2B5EF4-FFF2-40B4-BE49-F238E27FC236}">
                    <a16:creationId xmlns:a16="http://schemas.microsoft.com/office/drawing/2014/main" id="{9D1780CF-2F2A-4EDE-84FD-70804401A800}"/>
                  </a:ext>
                </a:extLst>
              </p:cNvPr>
              <p:cNvSpPr>
                <a:spLocks/>
              </p:cNvSpPr>
              <p:nvPr/>
            </p:nvSpPr>
            <p:spPr bwMode="auto">
              <a:xfrm>
                <a:off x="12832763" y="2673530"/>
                <a:ext cx="717695" cy="182804"/>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3" name="Freeform 1017">
                <a:extLst>
                  <a:ext uri="{FF2B5EF4-FFF2-40B4-BE49-F238E27FC236}">
                    <a16:creationId xmlns:a16="http://schemas.microsoft.com/office/drawing/2014/main" id="{788154C9-107D-4597-BF34-19043C72768A}"/>
                  </a:ext>
                </a:extLst>
              </p:cNvPr>
              <p:cNvSpPr>
                <a:spLocks/>
              </p:cNvSpPr>
              <p:nvPr/>
            </p:nvSpPr>
            <p:spPr bwMode="auto">
              <a:xfrm>
                <a:off x="12557676" y="2327320"/>
                <a:ext cx="203964" cy="287431"/>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4" name="Freeform 1018">
                <a:extLst>
                  <a:ext uri="{FF2B5EF4-FFF2-40B4-BE49-F238E27FC236}">
                    <a16:creationId xmlns:a16="http://schemas.microsoft.com/office/drawing/2014/main" id="{8193A76D-9655-471C-B37A-D899E0A24FDF}"/>
                  </a:ext>
                </a:extLst>
              </p:cNvPr>
              <p:cNvSpPr>
                <a:spLocks/>
              </p:cNvSpPr>
              <p:nvPr/>
            </p:nvSpPr>
            <p:spPr bwMode="auto">
              <a:xfrm>
                <a:off x="12807487" y="2327320"/>
                <a:ext cx="241583" cy="279202"/>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5" name="Freeform 1019">
                <a:extLst>
                  <a:ext uri="{FF2B5EF4-FFF2-40B4-BE49-F238E27FC236}">
                    <a16:creationId xmlns:a16="http://schemas.microsoft.com/office/drawing/2014/main" id="{F78E1D35-5068-4FB4-9DD8-2EECD3A05AFB}"/>
                  </a:ext>
                </a:extLst>
              </p:cNvPr>
              <p:cNvSpPr>
                <a:spLocks/>
              </p:cNvSpPr>
              <p:nvPr/>
            </p:nvSpPr>
            <p:spPr bwMode="auto">
              <a:xfrm>
                <a:off x="12726960" y="2698218"/>
                <a:ext cx="52901" cy="104040"/>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6" name="Freeform 1020">
                <a:extLst>
                  <a:ext uri="{FF2B5EF4-FFF2-40B4-BE49-F238E27FC236}">
                    <a16:creationId xmlns:a16="http://schemas.microsoft.com/office/drawing/2014/main" id="{5738D4FC-05CA-4B98-8B64-3CD60A456288}"/>
                  </a:ext>
                </a:extLst>
              </p:cNvPr>
              <p:cNvSpPr>
                <a:spLocks/>
              </p:cNvSpPr>
              <p:nvPr/>
            </p:nvSpPr>
            <p:spPr bwMode="auto">
              <a:xfrm>
                <a:off x="12695219" y="2902182"/>
                <a:ext cx="62306" cy="317996"/>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7" name="Freeform 1021">
                <a:extLst>
                  <a:ext uri="{FF2B5EF4-FFF2-40B4-BE49-F238E27FC236}">
                    <a16:creationId xmlns:a16="http://schemas.microsoft.com/office/drawing/2014/main" id="{7A49F0FB-A425-4CFE-8DCC-3451C7CAB54D}"/>
                  </a:ext>
                </a:extLst>
              </p:cNvPr>
              <p:cNvSpPr>
                <a:spLocks/>
              </p:cNvSpPr>
              <p:nvPr/>
            </p:nvSpPr>
            <p:spPr bwMode="auto">
              <a:xfrm>
                <a:off x="12775747" y="3314812"/>
                <a:ext cx="198674" cy="26098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8" name="Freeform 1022">
                <a:extLst>
                  <a:ext uri="{FF2B5EF4-FFF2-40B4-BE49-F238E27FC236}">
                    <a16:creationId xmlns:a16="http://schemas.microsoft.com/office/drawing/2014/main" id="{2D121E63-72F2-42B9-BFD3-A041C560D337}"/>
                  </a:ext>
                </a:extLst>
              </p:cNvPr>
              <p:cNvSpPr>
                <a:spLocks/>
              </p:cNvSpPr>
              <p:nvPr/>
            </p:nvSpPr>
            <p:spPr bwMode="auto">
              <a:xfrm>
                <a:off x="12750472" y="2673530"/>
                <a:ext cx="111093" cy="58192"/>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9" name="Freeform 1023">
                <a:extLst>
                  <a:ext uri="{FF2B5EF4-FFF2-40B4-BE49-F238E27FC236}">
                    <a16:creationId xmlns:a16="http://schemas.microsoft.com/office/drawing/2014/main" id="{97F8845F-8186-48F5-B1DC-D7AC93113DDF}"/>
                  </a:ext>
                </a:extLst>
              </p:cNvPr>
              <p:cNvSpPr>
                <a:spLocks/>
              </p:cNvSpPr>
              <p:nvPr/>
            </p:nvSpPr>
            <p:spPr bwMode="auto">
              <a:xfrm>
                <a:off x="12807487" y="2578895"/>
                <a:ext cx="62306" cy="12049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20" name="Freeform 1024">
                <a:extLst>
                  <a:ext uri="{FF2B5EF4-FFF2-40B4-BE49-F238E27FC236}">
                    <a16:creationId xmlns:a16="http://schemas.microsoft.com/office/drawing/2014/main" id="{9C8AC763-EFEB-416A-8CD5-3A9BFCD208A9}"/>
                  </a:ext>
                </a:extLst>
              </p:cNvPr>
              <p:cNvSpPr>
                <a:spLocks/>
              </p:cNvSpPr>
              <p:nvPr/>
            </p:nvSpPr>
            <p:spPr bwMode="auto">
              <a:xfrm>
                <a:off x="12734014" y="2566552"/>
                <a:ext cx="102864" cy="48199"/>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21" name="Freeform 1025">
                <a:extLst>
                  <a:ext uri="{FF2B5EF4-FFF2-40B4-BE49-F238E27FC236}">
                    <a16:creationId xmlns:a16="http://schemas.microsoft.com/office/drawing/2014/main" id="{CF6E7A9B-B8AD-48FF-907A-689C5BB0681A}"/>
                  </a:ext>
                </a:extLst>
              </p:cNvPr>
              <p:cNvSpPr>
                <a:spLocks/>
              </p:cNvSpPr>
              <p:nvPr/>
            </p:nvSpPr>
            <p:spPr bwMode="auto">
              <a:xfrm>
                <a:off x="12712853" y="2588300"/>
                <a:ext cx="67008" cy="137544"/>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22" name="Freeform 1026">
                <a:extLst>
                  <a:ext uri="{FF2B5EF4-FFF2-40B4-BE49-F238E27FC236}">
                    <a16:creationId xmlns:a16="http://schemas.microsoft.com/office/drawing/2014/main" id="{67C22B54-DB54-4660-9556-DE7E3158B493}"/>
                  </a:ext>
                </a:extLst>
              </p:cNvPr>
              <p:cNvSpPr>
                <a:spLocks noEditPoints="1"/>
              </p:cNvSpPr>
              <p:nvPr/>
            </p:nvSpPr>
            <p:spPr bwMode="auto">
              <a:xfrm>
                <a:off x="12301986" y="2329084"/>
                <a:ext cx="1247296" cy="1246709"/>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227" name="TextBox 226">
            <a:extLst>
              <a:ext uri="{FF2B5EF4-FFF2-40B4-BE49-F238E27FC236}">
                <a16:creationId xmlns:a16="http://schemas.microsoft.com/office/drawing/2014/main" id="{B02EDE25-5516-4443-82C8-7CDE7F77F314}"/>
              </a:ext>
            </a:extLst>
          </p:cNvPr>
          <p:cNvSpPr txBox="1"/>
          <p:nvPr/>
        </p:nvSpPr>
        <p:spPr>
          <a:xfrm>
            <a:off x="6389195" y="1403817"/>
            <a:ext cx="2075258" cy="244682"/>
          </a:xfrm>
          <a:prstGeom prst="rect">
            <a:avLst/>
          </a:prstGeom>
          <a:solidFill>
            <a:srgbClr val="7646D3"/>
          </a:solidFill>
          <a:ln>
            <a:no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Helvetica Neue Light" panose="02000403000000020004" pitchFamily="2" charset="0"/>
                <a:cs typeface="Arial" panose="020B0604020202020204" pitchFamily="34" charset="0"/>
              </a:rPr>
              <a:t>Tier 1 DNS Load Balancing</a:t>
            </a:r>
          </a:p>
        </p:txBody>
      </p:sp>
    </p:spTree>
    <p:extLst>
      <p:ext uri="{BB962C8B-B14F-4D97-AF65-F5344CB8AC3E}">
        <p14:creationId xmlns:p14="http://schemas.microsoft.com/office/powerpoint/2010/main" val="33795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25"/>
                                        </p:tgtEl>
                                        <p:attrNameLst>
                                          <p:attrName>style.visibility</p:attrName>
                                        </p:attrNameLst>
                                      </p:cBhvr>
                                      <p:to>
                                        <p:strVal val="visible"/>
                                      </p:to>
                                    </p:set>
                                    <p:animEffect transition="in" filter="fade">
                                      <p:cBhvr>
                                        <p:cTn id="13" dur="500"/>
                                        <p:tgtEl>
                                          <p:spTgt spid="325"/>
                                        </p:tgtEl>
                                      </p:cBhvr>
                                    </p:animEffect>
                                  </p:childTnLst>
                                </p:cTn>
                              </p:par>
                              <p:par>
                                <p:cTn id="14" presetID="10" presetClass="entr" presetSubtype="0" fill="hold" nodeType="withEffect">
                                  <p:stCondLst>
                                    <p:cond delay="0"/>
                                  </p:stCondLst>
                                  <p:childTnLst>
                                    <p:set>
                                      <p:cBhvr>
                                        <p:cTn id="15" dur="1" fill="hold">
                                          <p:stCondLst>
                                            <p:cond delay="0"/>
                                          </p:stCondLst>
                                        </p:cTn>
                                        <p:tgtEl>
                                          <p:spTgt spid="382"/>
                                        </p:tgtEl>
                                        <p:attrNameLst>
                                          <p:attrName>style.visibility</p:attrName>
                                        </p:attrNameLst>
                                      </p:cBhvr>
                                      <p:to>
                                        <p:strVal val="visible"/>
                                      </p:to>
                                    </p:set>
                                    <p:animEffect transition="in" filter="fade">
                                      <p:cBhvr>
                                        <p:cTn id="16" dur="500"/>
                                        <p:tgtEl>
                                          <p:spTgt spid="3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animEffect transition="in" filter="fade">
                                      <p:cBhvr>
                                        <p:cTn id="21" dur="500"/>
                                        <p:tgtEl>
                                          <p:spTgt spid="289"/>
                                        </p:tgtEl>
                                      </p:cBhvr>
                                    </p:animEffect>
                                  </p:childTnLst>
                                </p:cTn>
                              </p:par>
                              <p:par>
                                <p:cTn id="22" presetID="10" presetClass="entr" presetSubtype="0" fill="hold" nodeType="withEffect">
                                  <p:stCondLst>
                                    <p:cond delay="0"/>
                                  </p:stCondLst>
                                  <p:childTnLst>
                                    <p:set>
                                      <p:cBhvr>
                                        <p:cTn id="23" dur="1" fill="hold">
                                          <p:stCondLst>
                                            <p:cond delay="0"/>
                                          </p:stCondLst>
                                        </p:cTn>
                                        <p:tgtEl>
                                          <p:spTgt spid="356"/>
                                        </p:tgtEl>
                                        <p:attrNameLst>
                                          <p:attrName>style.visibility</p:attrName>
                                        </p:attrNameLst>
                                      </p:cBhvr>
                                      <p:to>
                                        <p:strVal val="visible"/>
                                      </p:to>
                                    </p:set>
                                    <p:animEffect transition="in" filter="fade">
                                      <p:cBhvr>
                                        <p:cTn id="24" dur="500"/>
                                        <p:tgtEl>
                                          <p:spTgt spid="356"/>
                                        </p:tgtEl>
                                      </p:cBhvr>
                                    </p:animEffect>
                                  </p:childTnLst>
                                </p:cTn>
                              </p:par>
                              <p:par>
                                <p:cTn id="25" presetID="10"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animEffect transition="in" filter="fade">
                                      <p:cBhvr>
                                        <p:cTn id="27" dur="500"/>
                                        <p:tgtEl>
                                          <p:spTgt spid="327"/>
                                        </p:tgtEl>
                                      </p:cBhvr>
                                    </p:animEffect>
                                  </p:childTnLst>
                                </p:cTn>
                              </p:par>
                              <p:par>
                                <p:cTn id="28" presetID="10" presetClass="entr" presetSubtype="0" fill="hold" nodeType="withEffect">
                                  <p:stCondLst>
                                    <p:cond delay="0"/>
                                  </p:stCondLst>
                                  <p:childTnLst>
                                    <p:set>
                                      <p:cBhvr>
                                        <p:cTn id="29" dur="1" fill="hold">
                                          <p:stCondLst>
                                            <p:cond delay="0"/>
                                          </p:stCondLst>
                                        </p:cTn>
                                        <p:tgtEl>
                                          <p:spTgt spid="384"/>
                                        </p:tgtEl>
                                        <p:attrNameLst>
                                          <p:attrName>style.visibility</p:attrName>
                                        </p:attrNameLst>
                                      </p:cBhvr>
                                      <p:to>
                                        <p:strVal val="visible"/>
                                      </p:to>
                                    </p:set>
                                    <p:animEffect transition="in" filter="fade">
                                      <p:cBhvr>
                                        <p:cTn id="30" dur="500"/>
                                        <p:tgtEl>
                                          <p:spTgt spid="3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6"/>
                                        </p:tgtEl>
                                        <p:attrNameLst>
                                          <p:attrName>style.visibility</p:attrName>
                                        </p:attrNameLst>
                                      </p:cBhvr>
                                      <p:to>
                                        <p:strVal val="visible"/>
                                      </p:to>
                                    </p:set>
                                    <p:animEffect transition="in" filter="fade">
                                      <p:cBhvr>
                                        <p:cTn id="35" dur="500"/>
                                        <p:tgtEl>
                                          <p:spTgt spid="326"/>
                                        </p:tgtEl>
                                      </p:cBhvr>
                                    </p:animEffect>
                                  </p:childTnLst>
                                </p:cTn>
                              </p:par>
                              <p:par>
                                <p:cTn id="36" presetID="10" presetClass="entr" presetSubtype="0" fill="hold"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par>
                                <p:cTn id="39" presetID="10" presetClass="entr" presetSubtype="0" fill="hold" nodeType="withEffect">
                                  <p:stCondLst>
                                    <p:cond delay="0"/>
                                  </p:stCondLst>
                                  <p:childTnLst>
                                    <p:set>
                                      <p:cBhvr>
                                        <p:cTn id="40" dur="1" fill="hold">
                                          <p:stCondLst>
                                            <p:cond delay="0"/>
                                          </p:stCondLst>
                                        </p:cTn>
                                        <p:tgtEl>
                                          <p:spTgt spid="353"/>
                                        </p:tgtEl>
                                        <p:attrNameLst>
                                          <p:attrName>style.visibility</p:attrName>
                                        </p:attrNameLst>
                                      </p:cBhvr>
                                      <p:to>
                                        <p:strVal val="visible"/>
                                      </p:to>
                                    </p:set>
                                    <p:animEffect transition="in" filter="fade">
                                      <p:cBhvr>
                                        <p:cTn id="41" dur="500"/>
                                        <p:tgtEl>
                                          <p:spTgt spid="353"/>
                                        </p:tgtEl>
                                      </p:cBhvr>
                                    </p:animEffect>
                                  </p:childTnLst>
                                </p:cTn>
                              </p:par>
                              <p:par>
                                <p:cTn id="42" presetID="10" presetClass="entr" presetSubtype="0" fill="hold" nodeType="withEffect">
                                  <p:stCondLst>
                                    <p:cond delay="0"/>
                                  </p:stCondLst>
                                  <p:childTnLst>
                                    <p:set>
                                      <p:cBhvr>
                                        <p:cTn id="43" dur="1" fill="hold">
                                          <p:stCondLst>
                                            <p:cond delay="0"/>
                                          </p:stCondLst>
                                        </p:cTn>
                                        <p:tgtEl>
                                          <p:spTgt spid="383"/>
                                        </p:tgtEl>
                                        <p:attrNameLst>
                                          <p:attrName>style.visibility</p:attrName>
                                        </p:attrNameLst>
                                      </p:cBhvr>
                                      <p:to>
                                        <p:strVal val="visible"/>
                                      </p:to>
                                    </p:set>
                                    <p:animEffect transition="in" filter="fade">
                                      <p:cBhvr>
                                        <p:cTn id="44" dur="500"/>
                                        <p:tgtEl>
                                          <p:spTgt spid="3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3"/>
                                        </p:tgtEl>
                                        <p:attrNameLst>
                                          <p:attrName>style.visibility</p:attrName>
                                        </p:attrNameLst>
                                      </p:cBhvr>
                                      <p:to>
                                        <p:strVal val="visible"/>
                                      </p:to>
                                    </p:set>
                                    <p:animEffect transition="in" filter="fade">
                                      <p:cBhvr>
                                        <p:cTn id="49" dur="500"/>
                                        <p:tgtEl>
                                          <p:spTgt spid="333"/>
                                        </p:tgtEl>
                                      </p:cBhvr>
                                    </p:animEffect>
                                  </p:childTnLst>
                                </p:cTn>
                              </p:par>
                              <p:par>
                                <p:cTn id="50" presetID="10" presetClass="entr" presetSubtype="0" fill="hold" nodeType="withEffect">
                                  <p:stCondLst>
                                    <p:cond delay="0"/>
                                  </p:stCondLst>
                                  <p:childTnLst>
                                    <p:set>
                                      <p:cBhvr>
                                        <p:cTn id="51" dur="1" fill="hold">
                                          <p:stCondLst>
                                            <p:cond delay="0"/>
                                          </p:stCondLst>
                                        </p:cTn>
                                        <p:tgtEl>
                                          <p:spTgt spid="359"/>
                                        </p:tgtEl>
                                        <p:attrNameLst>
                                          <p:attrName>style.visibility</p:attrName>
                                        </p:attrNameLst>
                                      </p:cBhvr>
                                      <p:to>
                                        <p:strVal val="visible"/>
                                      </p:to>
                                    </p:set>
                                    <p:animEffect transition="in" filter="fade">
                                      <p:cBhvr>
                                        <p:cTn id="52" dur="500"/>
                                        <p:tgtEl>
                                          <p:spTgt spid="359"/>
                                        </p:tgtEl>
                                      </p:cBhvr>
                                    </p:animEffect>
                                  </p:childTnLst>
                                </p:cTn>
                              </p:par>
                              <p:par>
                                <p:cTn id="53" presetID="10" presetClass="entr" presetSubtype="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animEffect transition="in" filter="fade">
                                      <p:cBhvr>
                                        <p:cTn id="55" dur="500"/>
                                        <p:tgtEl>
                                          <p:spTgt spid="328"/>
                                        </p:tgtEl>
                                      </p:cBhvr>
                                    </p:animEffect>
                                  </p:childTnLst>
                                </p:cTn>
                              </p:par>
                              <p:par>
                                <p:cTn id="56" presetID="10" presetClass="entr" presetSubtype="0" fill="hold" nodeType="withEffect">
                                  <p:stCondLst>
                                    <p:cond delay="0"/>
                                  </p:stCondLst>
                                  <p:childTnLst>
                                    <p:set>
                                      <p:cBhvr>
                                        <p:cTn id="57" dur="1" fill="hold">
                                          <p:stCondLst>
                                            <p:cond delay="0"/>
                                          </p:stCondLst>
                                        </p:cTn>
                                        <p:tgtEl>
                                          <p:spTgt spid="386"/>
                                        </p:tgtEl>
                                        <p:attrNameLst>
                                          <p:attrName>style.visibility</p:attrName>
                                        </p:attrNameLst>
                                      </p:cBhvr>
                                      <p:to>
                                        <p:strVal val="visible"/>
                                      </p:to>
                                    </p:set>
                                    <p:animEffect transition="in" filter="fade">
                                      <p:cBhvr>
                                        <p:cTn id="58" dur="500"/>
                                        <p:tgtEl>
                                          <p:spTgt spid="38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7"/>
                                        </p:tgtEl>
                                        <p:attrNameLst>
                                          <p:attrName>style.visibility</p:attrName>
                                        </p:attrNameLst>
                                      </p:cBhvr>
                                      <p:to>
                                        <p:strVal val="visible"/>
                                      </p:to>
                                    </p:set>
                                    <p:animEffect transition="in" filter="fade">
                                      <p:cBhvr>
                                        <p:cTn id="63" dur="500"/>
                                        <p:tgtEl>
                                          <p:spTgt spid="337"/>
                                        </p:tgtEl>
                                      </p:cBhvr>
                                    </p:animEffect>
                                  </p:childTnLst>
                                </p:cTn>
                              </p:par>
                              <p:par>
                                <p:cTn id="64" presetID="10" presetClass="entr" presetSubtype="0" fill="hold" nodeType="withEffect">
                                  <p:stCondLst>
                                    <p:cond delay="0"/>
                                  </p:stCondLst>
                                  <p:childTnLst>
                                    <p:set>
                                      <p:cBhvr>
                                        <p:cTn id="65" dur="1" fill="hold">
                                          <p:stCondLst>
                                            <p:cond delay="0"/>
                                          </p:stCondLst>
                                        </p:cTn>
                                        <p:tgtEl>
                                          <p:spTgt spid="362"/>
                                        </p:tgtEl>
                                        <p:attrNameLst>
                                          <p:attrName>style.visibility</p:attrName>
                                        </p:attrNameLst>
                                      </p:cBhvr>
                                      <p:to>
                                        <p:strVal val="visible"/>
                                      </p:to>
                                    </p:set>
                                    <p:animEffect transition="in" filter="fade">
                                      <p:cBhvr>
                                        <p:cTn id="66" dur="500"/>
                                        <p:tgtEl>
                                          <p:spTgt spid="362"/>
                                        </p:tgtEl>
                                      </p:cBhvr>
                                    </p:animEffect>
                                  </p:childTnLst>
                                </p:cTn>
                              </p:par>
                              <p:par>
                                <p:cTn id="67" presetID="10" presetClass="entr" presetSubtype="0" fill="hold" nodeType="withEffect">
                                  <p:stCondLst>
                                    <p:cond delay="0"/>
                                  </p:stCondLst>
                                  <p:childTnLst>
                                    <p:set>
                                      <p:cBhvr>
                                        <p:cTn id="68" dur="1" fill="hold">
                                          <p:stCondLst>
                                            <p:cond delay="0"/>
                                          </p:stCondLst>
                                        </p:cTn>
                                        <p:tgtEl>
                                          <p:spTgt spid="329"/>
                                        </p:tgtEl>
                                        <p:attrNameLst>
                                          <p:attrName>style.visibility</p:attrName>
                                        </p:attrNameLst>
                                      </p:cBhvr>
                                      <p:to>
                                        <p:strVal val="visible"/>
                                      </p:to>
                                    </p:set>
                                    <p:animEffect transition="in" filter="fade">
                                      <p:cBhvr>
                                        <p:cTn id="69" dur="500"/>
                                        <p:tgtEl>
                                          <p:spTgt spid="329"/>
                                        </p:tgtEl>
                                      </p:cBhvr>
                                    </p:animEffect>
                                  </p:childTnLst>
                                </p:cTn>
                              </p:par>
                              <p:par>
                                <p:cTn id="70" presetID="10" presetClass="entr" presetSubtype="0" fill="hold" nodeType="withEffect">
                                  <p:stCondLst>
                                    <p:cond delay="0"/>
                                  </p:stCondLst>
                                  <p:childTnLst>
                                    <p:set>
                                      <p:cBhvr>
                                        <p:cTn id="71" dur="1" fill="hold">
                                          <p:stCondLst>
                                            <p:cond delay="0"/>
                                          </p:stCondLst>
                                        </p:cTn>
                                        <p:tgtEl>
                                          <p:spTgt spid="387"/>
                                        </p:tgtEl>
                                        <p:attrNameLst>
                                          <p:attrName>style.visibility</p:attrName>
                                        </p:attrNameLst>
                                      </p:cBhvr>
                                      <p:to>
                                        <p:strVal val="visible"/>
                                      </p:to>
                                    </p:set>
                                    <p:animEffect transition="in" filter="fade">
                                      <p:cBhvr>
                                        <p:cTn id="72" dur="500"/>
                                        <p:tgtEl>
                                          <p:spTgt spid="38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40"/>
                                        </p:tgtEl>
                                        <p:attrNameLst>
                                          <p:attrName>style.visibility</p:attrName>
                                        </p:attrNameLst>
                                      </p:cBhvr>
                                      <p:to>
                                        <p:strVal val="visible"/>
                                      </p:to>
                                    </p:set>
                                    <p:animEffect transition="in" filter="fade">
                                      <p:cBhvr>
                                        <p:cTn id="77" dur="500"/>
                                        <p:tgtEl>
                                          <p:spTgt spid="340"/>
                                        </p:tgtEl>
                                      </p:cBhvr>
                                    </p:animEffect>
                                  </p:childTnLst>
                                </p:cTn>
                              </p:par>
                              <p:par>
                                <p:cTn id="78" presetID="10" presetClass="entr" presetSubtype="0" fill="hold" nodeType="withEffect">
                                  <p:stCondLst>
                                    <p:cond delay="0"/>
                                  </p:stCondLst>
                                  <p:childTnLst>
                                    <p:set>
                                      <p:cBhvr>
                                        <p:cTn id="79" dur="1" fill="hold">
                                          <p:stCondLst>
                                            <p:cond delay="0"/>
                                          </p:stCondLst>
                                        </p:cTn>
                                        <p:tgtEl>
                                          <p:spTgt spid="365"/>
                                        </p:tgtEl>
                                        <p:attrNameLst>
                                          <p:attrName>style.visibility</p:attrName>
                                        </p:attrNameLst>
                                      </p:cBhvr>
                                      <p:to>
                                        <p:strVal val="visible"/>
                                      </p:to>
                                    </p:set>
                                    <p:animEffect transition="in" filter="fade">
                                      <p:cBhvr>
                                        <p:cTn id="80" dur="500"/>
                                        <p:tgtEl>
                                          <p:spTgt spid="365"/>
                                        </p:tgtEl>
                                      </p:cBhvr>
                                    </p:animEffect>
                                  </p:childTnLst>
                                </p:cTn>
                              </p:par>
                              <p:par>
                                <p:cTn id="81" presetID="10" presetClass="entr" presetSubtype="0" fill="hold" nodeType="withEffect">
                                  <p:stCondLst>
                                    <p:cond delay="0"/>
                                  </p:stCondLst>
                                  <p:childTnLst>
                                    <p:set>
                                      <p:cBhvr>
                                        <p:cTn id="82" dur="1" fill="hold">
                                          <p:stCondLst>
                                            <p:cond delay="0"/>
                                          </p:stCondLst>
                                        </p:cTn>
                                        <p:tgtEl>
                                          <p:spTgt spid="330"/>
                                        </p:tgtEl>
                                        <p:attrNameLst>
                                          <p:attrName>style.visibility</p:attrName>
                                        </p:attrNameLst>
                                      </p:cBhvr>
                                      <p:to>
                                        <p:strVal val="visible"/>
                                      </p:to>
                                    </p:set>
                                    <p:animEffect transition="in" filter="fade">
                                      <p:cBhvr>
                                        <p:cTn id="83" dur="500"/>
                                        <p:tgtEl>
                                          <p:spTgt spid="330"/>
                                        </p:tgtEl>
                                      </p:cBhvr>
                                    </p:animEffect>
                                  </p:childTnLst>
                                </p:cTn>
                              </p:par>
                              <p:par>
                                <p:cTn id="84" presetID="10" presetClass="entr" presetSubtype="0" fill="hold" nodeType="withEffect">
                                  <p:stCondLst>
                                    <p:cond delay="0"/>
                                  </p:stCondLst>
                                  <p:childTnLst>
                                    <p:set>
                                      <p:cBhvr>
                                        <p:cTn id="85" dur="1" fill="hold">
                                          <p:stCondLst>
                                            <p:cond delay="0"/>
                                          </p:stCondLst>
                                        </p:cTn>
                                        <p:tgtEl>
                                          <p:spTgt spid="388"/>
                                        </p:tgtEl>
                                        <p:attrNameLst>
                                          <p:attrName>style.visibility</p:attrName>
                                        </p:attrNameLst>
                                      </p:cBhvr>
                                      <p:to>
                                        <p:strVal val="visible"/>
                                      </p:to>
                                    </p:set>
                                    <p:animEffect transition="in" filter="fade">
                                      <p:cBhvr>
                                        <p:cTn id="86"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AEEBA9C-4DA1-294E-A44D-0F7332ED0C76}"/>
              </a:ext>
            </a:extLst>
          </p:cNvPr>
          <p:cNvGrpSpPr/>
          <p:nvPr/>
        </p:nvGrpSpPr>
        <p:grpSpPr>
          <a:xfrm>
            <a:off x="-60457" y="-26330"/>
            <a:ext cx="12310393" cy="1379706"/>
            <a:chOff x="-60457" y="-26330"/>
            <a:chExt cx="12310393" cy="1379706"/>
          </a:xfrm>
        </p:grpSpPr>
        <p:pic>
          <p:nvPicPr>
            <p:cNvPr id="16" name="Picture 15">
              <a:extLst>
                <a:ext uri="{FF2B5EF4-FFF2-40B4-BE49-F238E27FC236}">
                  <a16:creationId xmlns:a16="http://schemas.microsoft.com/office/drawing/2014/main" id="{1116E5CE-213F-6E4E-B075-2501388E512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7" name="Rectangle 16">
              <a:extLst>
                <a:ext uri="{FF2B5EF4-FFF2-40B4-BE49-F238E27FC236}">
                  <a16:creationId xmlns:a16="http://schemas.microsoft.com/office/drawing/2014/main" id="{3CA64429-E9D7-264D-84CA-41DCAB09BAF3}"/>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2" name="Title 1">
            <a:extLst>
              <a:ext uri="{FF2B5EF4-FFF2-40B4-BE49-F238E27FC236}">
                <a16:creationId xmlns:a16="http://schemas.microsoft.com/office/drawing/2014/main" id="{E6616BDC-1B2A-44DE-A331-675EF5EA29D7}"/>
              </a:ext>
            </a:extLst>
          </p:cNvPr>
          <p:cNvSpPr>
            <a:spLocks noGrp="1"/>
          </p:cNvSpPr>
          <p:nvPr>
            <p:ph type="title"/>
          </p:nvPr>
        </p:nvSpPr>
        <p:spPr>
          <a:xfrm>
            <a:off x="454884" y="188640"/>
            <a:ext cx="10820400" cy="878539"/>
          </a:xfrm>
        </p:spPr>
        <p:txBody>
          <a:bodyPr/>
          <a:lstStyle/>
          <a:p>
            <a:r>
              <a:rPr lang="en-US" sz="4000" b="1" dirty="0">
                <a:solidFill>
                  <a:schemeClr val="bg1"/>
                </a:solidFill>
              </a:rPr>
              <a:t>Imperative vs Declarative</a:t>
            </a:r>
          </a:p>
        </p:txBody>
      </p:sp>
      <p:sp>
        <p:nvSpPr>
          <p:cNvPr id="4" name="Rectangle: Rounded Corners 3">
            <a:extLst>
              <a:ext uri="{FF2B5EF4-FFF2-40B4-BE49-F238E27FC236}">
                <a16:creationId xmlns:a16="http://schemas.microsoft.com/office/drawing/2014/main" id="{7FD59C23-1BC0-40D3-B48C-E406F468D63D}"/>
              </a:ext>
            </a:extLst>
          </p:cNvPr>
          <p:cNvSpPr/>
          <p:nvPr/>
        </p:nvSpPr>
        <p:spPr>
          <a:xfrm>
            <a:off x="1025746" y="2795360"/>
            <a:ext cx="4665442"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Tell the system </a:t>
            </a:r>
            <a:r>
              <a:rPr kumimoji="0" lang="en-US" sz="1800" b="1"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HOW</a:t>
            </a:r>
            <a:r>
              <a:rPr kumimoji="0" lang="en-US" sz="1800" b="1"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to do </a:t>
            </a:r>
            <a:b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something – every step of the way</a:t>
            </a:r>
          </a:p>
        </p:txBody>
      </p:sp>
      <p:sp>
        <p:nvSpPr>
          <p:cNvPr id="5" name="Rectangle: Rounded Corners 4">
            <a:extLst>
              <a:ext uri="{FF2B5EF4-FFF2-40B4-BE49-F238E27FC236}">
                <a16:creationId xmlns:a16="http://schemas.microsoft.com/office/drawing/2014/main" id="{27F68C94-9539-473C-A8E9-5D6986393534}"/>
              </a:ext>
            </a:extLst>
          </p:cNvPr>
          <p:cNvSpPr/>
          <p:nvPr/>
        </p:nvSpPr>
        <p:spPr>
          <a:xfrm>
            <a:off x="6523981" y="2795360"/>
            <a:ext cx="4402359"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Tell the system </a:t>
            </a:r>
            <a:r>
              <a:rPr kumimoji="0" lang="en-US" sz="1800" b="1"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WHAT</a:t>
            </a: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 you want, </a:t>
            </a:r>
            <a:b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and let it figure out </a:t>
            </a:r>
            <a:r>
              <a:rPr kumimoji="0" lang="en-US" sz="1800" b="1"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HOW</a:t>
            </a:r>
            <a:r>
              <a:rPr kumimoji="0" lang="en-US" sz="1800" b="0" i="0" u="none" strike="noStrike" kern="1200" cap="none" spc="0" normalizeH="0" baseline="0" noProof="0">
                <a:ln>
                  <a:noFill/>
                </a:ln>
                <a:solidFill>
                  <a:srgbClr val="DCDCDC">
                    <a:lumMod val="25000"/>
                  </a:srgbClr>
                </a:solidFill>
                <a:effectLst/>
                <a:uLnTx/>
                <a:uFillTx/>
                <a:latin typeface="Arial" panose="020B0604020202020204" pitchFamily="34" charset="0"/>
                <a:cs typeface="Arial" panose="020B0604020202020204" pitchFamily="34" charset="0"/>
              </a:rPr>
              <a:t> to do it</a:t>
            </a:r>
          </a:p>
        </p:txBody>
      </p:sp>
      <p:sp>
        <p:nvSpPr>
          <p:cNvPr id="6" name="Rectangle: Rounded Corners 5">
            <a:extLst>
              <a:ext uri="{FF2B5EF4-FFF2-40B4-BE49-F238E27FC236}">
                <a16:creationId xmlns:a16="http://schemas.microsoft.com/office/drawing/2014/main" id="{9F1A5BCA-D244-452C-BC5A-7CC5FD5F5E61}"/>
              </a:ext>
            </a:extLst>
          </p:cNvPr>
          <p:cNvSpPr/>
          <p:nvPr/>
        </p:nvSpPr>
        <p:spPr>
          <a:xfrm>
            <a:off x="658822" y="2056493"/>
            <a:ext cx="10847851" cy="630464"/>
          </a:xfrm>
          <a:prstGeom prst="roundRect">
            <a:avLst>
              <a:gd name="adj" fmla="val 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51E175CD-B7DF-4218-B926-FE0772CC86C5}"/>
              </a:ext>
            </a:extLst>
          </p:cNvPr>
          <p:cNvSpPr/>
          <p:nvPr/>
        </p:nvSpPr>
        <p:spPr>
          <a:xfrm>
            <a:off x="2035809"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800" b="1" i="0" u="none" strike="noStrike" kern="100" cap="none" spc="-20" normalizeH="0" baseline="0" noProof="0">
                <a:ln>
                  <a:noFill/>
                </a:ln>
                <a:solidFill>
                  <a:prstClr val="white"/>
                </a:solidFill>
                <a:effectLst/>
                <a:uLnTx/>
                <a:uFillTx/>
                <a:latin typeface="Arial" panose="020B0604020202020204" pitchFamily="34" charset="0"/>
                <a:cs typeface="Arial" panose="020B0604020202020204" pitchFamily="34" charset="0"/>
              </a:rPr>
              <a:t>IMPERATIVE</a:t>
            </a:r>
          </a:p>
        </p:txBody>
      </p:sp>
      <p:sp>
        <p:nvSpPr>
          <p:cNvPr id="8" name="Rectangle: Rounded Corners 7">
            <a:extLst>
              <a:ext uri="{FF2B5EF4-FFF2-40B4-BE49-F238E27FC236}">
                <a16:creationId xmlns:a16="http://schemas.microsoft.com/office/drawing/2014/main" id="{2610A835-2205-42A8-8B18-6120367E37E9}"/>
              </a:ext>
            </a:extLst>
          </p:cNvPr>
          <p:cNvSpPr/>
          <p:nvPr/>
        </p:nvSpPr>
        <p:spPr>
          <a:xfrm>
            <a:off x="6931388" y="2191656"/>
            <a:ext cx="358754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800" b="1" i="0" u="none" strike="noStrike" kern="100" cap="none" spc="-20" normalizeH="0" baseline="0" noProof="0">
                <a:ln>
                  <a:noFill/>
                </a:ln>
                <a:solidFill>
                  <a:prstClr val="white"/>
                </a:solidFill>
                <a:effectLst/>
                <a:uLnTx/>
                <a:uFillTx/>
                <a:latin typeface="Arial" panose="020B0604020202020204" pitchFamily="34" charset="0"/>
                <a:cs typeface="Arial" panose="020B0604020202020204" pitchFamily="34" charset="0"/>
              </a:rPr>
              <a:t>DECLARATIVE</a:t>
            </a:r>
          </a:p>
        </p:txBody>
      </p:sp>
      <p:cxnSp>
        <p:nvCxnSpPr>
          <p:cNvPr id="9" name="Straight Arrow Connector 8">
            <a:extLst>
              <a:ext uri="{FF2B5EF4-FFF2-40B4-BE49-F238E27FC236}">
                <a16:creationId xmlns:a16="http://schemas.microsoft.com/office/drawing/2014/main" id="{DB9B8C30-321C-418E-8400-9458D5B032B6}"/>
              </a:ext>
            </a:extLst>
          </p:cNvPr>
          <p:cNvCxnSpPr>
            <a:cxnSpLocks/>
          </p:cNvCxnSpPr>
          <p:nvPr/>
        </p:nvCxnSpPr>
        <p:spPr>
          <a:xfrm>
            <a:off x="5800897" y="3339840"/>
            <a:ext cx="590205" cy="0"/>
          </a:xfrm>
          <a:prstGeom prst="straightConnector1">
            <a:avLst/>
          </a:prstGeom>
          <a:solidFill>
            <a:schemeClr val="bg1"/>
          </a:solidFill>
          <a:ln w="25400" cap="rnd" cmpd="sng" algn="ctr">
            <a:solidFill>
              <a:schemeClr val="accent1"/>
            </a:solidFill>
            <a:prstDash val="solid"/>
            <a:miter lim="800000"/>
            <a:headEnd type="none" w="sm" len="sm"/>
            <a:tailEnd type="triangle" w="sm" len="sm"/>
          </a:ln>
          <a:effectLst/>
        </p:spPr>
      </p:cxnSp>
      <p:sp>
        <p:nvSpPr>
          <p:cNvPr id="10" name="Rectangle 9">
            <a:extLst>
              <a:ext uri="{FF2B5EF4-FFF2-40B4-BE49-F238E27FC236}">
                <a16:creationId xmlns:a16="http://schemas.microsoft.com/office/drawing/2014/main" id="{74125038-2D23-490A-A2D7-F6AF290E607A}"/>
              </a:ext>
            </a:extLst>
          </p:cNvPr>
          <p:cNvSpPr/>
          <p:nvPr/>
        </p:nvSpPr>
        <p:spPr>
          <a:xfrm>
            <a:off x="653144" y="4111255"/>
            <a:ext cx="10864888" cy="797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Declarative API: You define the desired end-state, it fills in the details on “how to get there”</a:t>
            </a:r>
          </a:p>
        </p:txBody>
      </p:sp>
      <p:sp>
        <p:nvSpPr>
          <p:cNvPr id="11" name="Rectangle 10">
            <a:extLst>
              <a:ext uri="{FF2B5EF4-FFF2-40B4-BE49-F238E27FC236}">
                <a16:creationId xmlns:a16="http://schemas.microsoft.com/office/drawing/2014/main" id="{8374F287-2A1E-4E17-83D2-5A18C5104F4E}"/>
              </a:ext>
            </a:extLst>
          </p:cNvPr>
          <p:cNvSpPr/>
          <p:nvPr/>
        </p:nvSpPr>
        <p:spPr>
          <a:xfrm>
            <a:off x="1102979" y="5189919"/>
            <a:ext cx="1048074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73737"/>
                    </a:gs>
                    <a:gs pos="100000">
                      <a:srgbClr val="373737"/>
                    </a:gs>
                  </a:gsLst>
                  <a:lin ang="5400000" scaled="1"/>
                </a:gradFill>
                <a:effectLst/>
                <a:uLnTx/>
                <a:uFillTx/>
                <a:latin typeface="Arial" panose="020B0604020202020204" pitchFamily="34" charset="0"/>
                <a:cs typeface="Arial" panose="020B0604020202020204" pitchFamily="34" charset="0"/>
              </a:rPr>
              <a:t>F5 is leading this fundamental shift required for Cloud and DevOps</a:t>
            </a:r>
          </a:p>
        </p:txBody>
      </p:sp>
      <p:sp>
        <p:nvSpPr>
          <p:cNvPr id="12" name="Rectangle: Rounded Corners 11">
            <a:extLst>
              <a:ext uri="{FF2B5EF4-FFF2-40B4-BE49-F238E27FC236}">
                <a16:creationId xmlns:a16="http://schemas.microsoft.com/office/drawing/2014/main" id="{C63D2359-36C8-46E2-B4A5-01500EA400CA}"/>
              </a:ext>
            </a:extLst>
          </p:cNvPr>
          <p:cNvSpPr/>
          <p:nvPr/>
        </p:nvSpPr>
        <p:spPr>
          <a:xfrm>
            <a:off x="5633120" y="2191656"/>
            <a:ext cx="925760"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00" cap="none" spc="-20" normalizeH="0" baseline="0" noProof="0">
                <a:ln>
                  <a:noFill/>
                </a:ln>
                <a:solidFill>
                  <a:prstClr val="white"/>
                </a:solidFill>
                <a:effectLst/>
                <a:uLnTx/>
                <a:uFillTx/>
                <a:latin typeface="Arial" panose="020B0604020202020204" pitchFamily="34" charset="0"/>
                <a:cs typeface="Arial" panose="020B0604020202020204" pitchFamily="34" charset="0"/>
              </a:rPr>
              <a:t>VS</a:t>
            </a:r>
          </a:p>
        </p:txBody>
      </p:sp>
    </p:spTree>
    <p:extLst>
      <p:ext uri="{BB962C8B-B14F-4D97-AF65-F5344CB8AC3E}">
        <p14:creationId xmlns:p14="http://schemas.microsoft.com/office/powerpoint/2010/main" val="21571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F7CD03D-3945-0141-9BB5-CC4959042522}"/>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C0F82DF1-0FA3-E54A-A886-334D4979D53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0" name="Rectangle 9">
              <a:extLst>
                <a:ext uri="{FF2B5EF4-FFF2-40B4-BE49-F238E27FC236}">
                  <a16:creationId xmlns:a16="http://schemas.microsoft.com/office/drawing/2014/main" id="{1DAA1FBC-96F1-8E4A-9658-7D079428C87B}"/>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a:xfrm>
            <a:off x="454884" y="188640"/>
            <a:ext cx="10820400" cy="878539"/>
          </a:xfrm>
        </p:spPr>
        <p:txBody>
          <a:bodyPr/>
          <a:lstStyle/>
          <a:p>
            <a:r>
              <a:rPr lang="en-US" sz="4000" b="1" dirty="0">
                <a:solidFill>
                  <a:schemeClr val="bg1"/>
                </a:solidFill>
              </a:rPr>
              <a:t>Automation Lifecycle</a:t>
            </a:r>
          </a:p>
        </p:txBody>
      </p:sp>
      <p:pic>
        <p:nvPicPr>
          <p:cNvPr id="4" name="Picture 3">
            <a:extLst>
              <a:ext uri="{FF2B5EF4-FFF2-40B4-BE49-F238E27FC236}">
                <a16:creationId xmlns:a16="http://schemas.microsoft.com/office/drawing/2014/main" id="{B116BCEF-B68C-FE47-983C-03E6E051EB6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542" t="2193" r="5605" b="6909"/>
          <a:stretch/>
        </p:blipFill>
        <p:spPr>
          <a:xfrm>
            <a:off x="514864" y="1610497"/>
            <a:ext cx="11142060" cy="3764692"/>
          </a:xfrm>
          <a:prstGeom prst="rect">
            <a:avLst/>
          </a:prstGeom>
        </p:spPr>
      </p:pic>
    </p:spTree>
    <p:extLst>
      <p:ext uri="{BB962C8B-B14F-4D97-AF65-F5344CB8AC3E}">
        <p14:creationId xmlns:p14="http://schemas.microsoft.com/office/powerpoint/2010/main" val="21731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41AD16F5-B4D5-1A46-AFF3-56EC8F0F46D6}"/>
              </a:ext>
            </a:extLst>
          </p:cNvPr>
          <p:cNvGrpSpPr/>
          <p:nvPr/>
        </p:nvGrpSpPr>
        <p:grpSpPr>
          <a:xfrm>
            <a:off x="-60457" y="-26330"/>
            <a:ext cx="12310393" cy="1379706"/>
            <a:chOff x="-60457" y="-26330"/>
            <a:chExt cx="12310393" cy="1379706"/>
          </a:xfrm>
        </p:grpSpPr>
        <p:pic>
          <p:nvPicPr>
            <p:cNvPr id="42" name="Picture 41">
              <a:extLst>
                <a:ext uri="{FF2B5EF4-FFF2-40B4-BE49-F238E27FC236}">
                  <a16:creationId xmlns:a16="http://schemas.microsoft.com/office/drawing/2014/main" id="{0BF2FD77-4B58-3241-8774-010E4932F20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43" name="Rectangle 42">
              <a:extLst>
                <a:ext uri="{FF2B5EF4-FFF2-40B4-BE49-F238E27FC236}">
                  <a16:creationId xmlns:a16="http://schemas.microsoft.com/office/drawing/2014/main" id="{9CF1B65E-29A3-654C-A41F-BFCE797A08EA}"/>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2" name="Title 1">
            <a:extLst>
              <a:ext uri="{FF2B5EF4-FFF2-40B4-BE49-F238E27FC236}">
                <a16:creationId xmlns:a16="http://schemas.microsoft.com/office/drawing/2014/main" id="{9EB0E51D-8791-4D31-9707-EBEF8012DEF6}"/>
              </a:ext>
            </a:extLst>
          </p:cNvPr>
          <p:cNvSpPr>
            <a:spLocks noGrp="1"/>
          </p:cNvSpPr>
          <p:nvPr>
            <p:ph type="title"/>
          </p:nvPr>
        </p:nvSpPr>
        <p:spPr/>
        <p:txBody>
          <a:bodyPr/>
          <a:lstStyle/>
          <a:p>
            <a:r>
              <a:rPr lang="en-US" sz="4000" b="1" dirty="0">
                <a:solidFill>
                  <a:schemeClr val="bg1"/>
                </a:solidFill>
              </a:rPr>
              <a:t>F5 Automation Toolchain</a:t>
            </a:r>
            <a:endParaRPr lang="en-IN" sz="4000" b="1" dirty="0">
              <a:solidFill>
                <a:schemeClr val="bg1"/>
              </a:solidFill>
            </a:endParaRPr>
          </a:p>
        </p:txBody>
      </p:sp>
      <p:sp>
        <p:nvSpPr>
          <p:cNvPr id="7" name="Rectangle 6">
            <a:extLst>
              <a:ext uri="{FF2B5EF4-FFF2-40B4-BE49-F238E27FC236}">
                <a16:creationId xmlns:a16="http://schemas.microsoft.com/office/drawing/2014/main" id="{A9C8DF86-E1FD-4D24-B7B2-DD2865E00903}"/>
              </a:ext>
            </a:extLst>
          </p:cNvPr>
          <p:cNvSpPr/>
          <p:nvPr/>
        </p:nvSpPr>
        <p:spPr>
          <a:xfrm>
            <a:off x="685800" y="2191512"/>
            <a:ext cx="2398853" cy="2622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371600" rIns="0" bIns="0"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CLOUD</a:t>
            </a:r>
            <a:br>
              <a:rPr kumimoji="0" lang="en-US" sz="1800" b="1"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800" b="1"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TEMPLATES</a:t>
            </a:r>
          </a:p>
        </p:txBody>
      </p:sp>
      <p:sp>
        <p:nvSpPr>
          <p:cNvPr id="8" name="Rectangle 7">
            <a:extLst>
              <a:ext uri="{FF2B5EF4-FFF2-40B4-BE49-F238E27FC236}">
                <a16:creationId xmlns:a16="http://schemas.microsoft.com/office/drawing/2014/main" id="{8B96EF6A-AF6A-4EBE-8026-4310B2E6AC55}"/>
              </a:ext>
            </a:extLst>
          </p:cNvPr>
          <p:cNvSpPr/>
          <p:nvPr/>
        </p:nvSpPr>
        <p:spPr>
          <a:xfrm>
            <a:off x="3270825" y="2191512"/>
            <a:ext cx="2398853" cy="2624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371600" rIns="0" bIns="0"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8B5BA5"/>
                </a:solidFill>
                <a:effectLst/>
                <a:uLnTx/>
                <a:uFillTx/>
                <a:latin typeface="Arial" panose="020B0604020202020204" pitchFamily="34" charset="0"/>
                <a:ea typeface="Helvetica Neue" panose="02000503000000020004" pitchFamily="2" charset="0"/>
                <a:cs typeface="Arial" panose="020B0604020202020204" pitchFamily="34" charset="0"/>
              </a:rPr>
              <a:t>DECLARATIVE ONBOARDING</a:t>
            </a:r>
            <a:br>
              <a:rPr kumimoji="0" lang="en-US" sz="1800" b="1" i="0" u="none" strike="noStrike" kern="0" cap="none" spc="0" normalizeH="0" baseline="0" noProof="0">
                <a:ln>
                  <a:noFill/>
                </a:ln>
                <a:solidFill>
                  <a:srgbClr val="8B5BA5"/>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800" b="1" i="0" u="none" strike="noStrike" kern="0" cap="none" spc="0" normalizeH="0" baseline="0" noProof="0">
                <a:ln>
                  <a:noFill/>
                </a:ln>
                <a:solidFill>
                  <a:srgbClr val="8B5BA5"/>
                </a:solidFill>
                <a:effectLst/>
                <a:uLnTx/>
                <a:uFillTx/>
                <a:latin typeface="Arial" panose="020B0604020202020204" pitchFamily="34" charset="0"/>
                <a:ea typeface="Helvetica Neue" panose="02000503000000020004" pitchFamily="2" charset="0"/>
                <a:cs typeface="Arial" panose="020B0604020202020204" pitchFamily="34" charset="0"/>
              </a:rPr>
              <a:t>EXTENSION</a:t>
            </a:r>
          </a:p>
        </p:txBody>
      </p:sp>
      <p:sp>
        <p:nvSpPr>
          <p:cNvPr id="9" name="Rectangle 8">
            <a:extLst>
              <a:ext uri="{FF2B5EF4-FFF2-40B4-BE49-F238E27FC236}">
                <a16:creationId xmlns:a16="http://schemas.microsoft.com/office/drawing/2014/main" id="{81FBF949-1EF6-4806-B432-CBC63DEA2D74}"/>
              </a:ext>
            </a:extLst>
          </p:cNvPr>
          <p:cNvSpPr/>
          <p:nvPr/>
        </p:nvSpPr>
        <p:spPr>
          <a:xfrm>
            <a:off x="6024332" y="2191512"/>
            <a:ext cx="2398853" cy="2624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371600" rIns="0" bIns="0"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9CD3"/>
                </a:solidFill>
                <a:effectLst/>
                <a:uLnTx/>
                <a:uFillTx/>
                <a:latin typeface="Arial" panose="020B0604020202020204" pitchFamily="34" charset="0"/>
                <a:ea typeface="Helvetica Neue" panose="02000503000000020004" pitchFamily="2" charset="0"/>
                <a:cs typeface="Arial" panose="020B0604020202020204" pitchFamily="34" charset="0"/>
              </a:rPr>
              <a:t>APP SERVICES 3 EXTENSION</a:t>
            </a:r>
          </a:p>
        </p:txBody>
      </p:sp>
      <p:sp>
        <p:nvSpPr>
          <p:cNvPr id="10" name="Rectangle 9">
            <a:extLst>
              <a:ext uri="{FF2B5EF4-FFF2-40B4-BE49-F238E27FC236}">
                <a16:creationId xmlns:a16="http://schemas.microsoft.com/office/drawing/2014/main" id="{592D44D2-B486-4C79-BAC3-5D004C28D751}"/>
              </a:ext>
            </a:extLst>
          </p:cNvPr>
          <p:cNvSpPr/>
          <p:nvPr/>
        </p:nvSpPr>
        <p:spPr>
          <a:xfrm>
            <a:off x="8835933" y="2191512"/>
            <a:ext cx="2398853" cy="2624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371600" rIns="0" bIns="0"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1DB14B"/>
                </a:solidFill>
                <a:effectLst/>
                <a:uLnTx/>
                <a:uFillTx/>
                <a:latin typeface="Arial" panose="020B0604020202020204" pitchFamily="34" charset="0"/>
                <a:ea typeface="Helvetica Neue" panose="02000503000000020004" pitchFamily="2" charset="0"/>
                <a:cs typeface="Arial" panose="020B0604020202020204" pitchFamily="34" charset="0"/>
              </a:rPr>
              <a:t>TELEMETRY STREAMING EXTENSION</a:t>
            </a:r>
          </a:p>
        </p:txBody>
      </p:sp>
      <p:sp>
        <p:nvSpPr>
          <p:cNvPr id="16" name="Rectangle 15">
            <a:extLst>
              <a:ext uri="{FF2B5EF4-FFF2-40B4-BE49-F238E27FC236}">
                <a16:creationId xmlns:a16="http://schemas.microsoft.com/office/drawing/2014/main" id="{AADEB6ED-6209-4151-967E-5A71F0EC6853}"/>
              </a:ext>
            </a:extLst>
          </p:cNvPr>
          <p:cNvSpPr/>
          <p:nvPr/>
        </p:nvSpPr>
        <p:spPr>
          <a:xfrm>
            <a:off x="685800" y="4501562"/>
            <a:ext cx="2398853" cy="830997"/>
          </a:xfrm>
          <a:prstGeom prst="rect">
            <a:avLst/>
          </a:prstGeom>
        </p:spPr>
        <p:txBody>
          <a:bodyPr wrap="square" lIns="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Start BIG-IP</a:t>
            </a:r>
            <a:b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instances in public</a:t>
            </a:r>
            <a:b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and private clouds</a:t>
            </a:r>
          </a:p>
        </p:txBody>
      </p:sp>
      <p:sp>
        <p:nvSpPr>
          <p:cNvPr id="20" name="Rectangle 19">
            <a:extLst>
              <a:ext uri="{FF2B5EF4-FFF2-40B4-BE49-F238E27FC236}">
                <a16:creationId xmlns:a16="http://schemas.microsoft.com/office/drawing/2014/main" id="{EEB4FCD6-CFA8-4F08-8C08-0A0C8A2C4222}"/>
              </a:ext>
            </a:extLst>
          </p:cNvPr>
          <p:cNvSpPr/>
          <p:nvPr/>
        </p:nvSpPr>
        <p:spPr>
          <a:xfrm>
            <a:off x="3270824" y="4501562"/>
            <a:ext cx="2398853" cy="584775"/>
          </a:xfrm>
          <a:prstGeom prst="rect">
            <a:avLst/>
          </a:prstGeom>
        </p:spPr>
        <p:txBody>
          <a:bodyPr wrap="square" lIns="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Initial configuration of </a:t>
            </a:r>
            <a:b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BIG-IP instances</a:t>
            </a:r>
          </a:p>
        </p:txBody>
      </p:sp>
      <p:sp>
        <p:nvSpPr>
          <p:cNvPr id="21" name="Rectangle 20">
            <a:extLst>
              <a:ext uri="{FF2B5EF4-FFF2-40B4-BE49-F238E27FC236}">
                <a16:creationId xmlns:a16="http://schemas.microsoft.com/office/drawing/2014/main" id="{C1B34F99-D21A-49BD-8907-15910A130BAE}"/>
              </a:ext>
            </a:extLst>
          </p:cNvPr>
          <p:cNvSpPr/>
          <p:nvPr/>
        </p:nvSpPr>
        <p:spPr>
          <a:xfrm>
            <a:off x="6024331" y="4501562"/>
            <a:ext cx="2398853" cy="1323439"/>
          </a:xfrm>
          <a:prstGeom prst="rect">
            <a:avLst/>
          </a:prstGeom>
        </p:spPr>
        <p:txBody>
          <a:bodyPr wrap="square" lIns="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Deploy classic and advanced application services on BIG-IP </a:t>
            </a:r>
            <a:b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using declarative</a:t>
            </a:r>
            <a:b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REST APIs</a:t>
            </a:r>
          </a:p>
        </p:txBody>
      </p:sp>
      <p:sp>
        <p:nvSpPr>
          <p:cNvPr id="24" name="Rectangle 23">
            <a:extLst>
              <a:ext uri="{FF2B5EF4-FFF2-40B4-BE49-F238E27FC236}">
                <a16:creationId xmlns:a16="http://schemas.microsoft.com/office/drawing/2014/main" id="{DF6835B9-26D2-47C8-8449-9627562A8F79}"/>
              </a:ext>
            </a:extLst>
          </p:cNvPr>
          <p:cNvSpPr/>
          <p:nvPr/>
        </p:nvSpPr>
        <p:spPr>
          <a:xfrm>
            <a:off x="8835932" y="4501562"/>
            <a:ext cx="2398853" cy="1323439"/>
          </a:xfrm>
          <a:prstGeom prst="rect">
            <a:avLst/>
          </a:prstGeom>
        </p:spPr>
        <p:txBody>
          <a:bodyPr wrap="square" lIns="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73737"/>
                </a:solidFill>
                <a:effectLst/>
                <a:uLnTx/>
                <a:uFillTx/>
                <a:latin typeface="Arial" panose="020B0604020202020204" pitchFamily="34" charset="0"/>
                <a:ea typeface="Helvetica Neue" panose="02000503000000020004" pitchFamily="2" charset="0"/>
                <a:cs typeface="Arial" panose="020B0604020202020204" pitchFamily="34" charset="0"/>
              </a:rPr>
              <a:t>Stream telemetry, events, and logs from BIG-IP to various analytics and logging solutions</a:t>
            </a:r>
          </a:p>
        </p:txBody>
      </p:sp>
      <p:sp>
        <p:nvSpPr>
          <p:cNvPr id="30" name="Rectangle 29">
            <a:extLst>
              <a:ext uri="{FF2B5EF4-FFF2-40B4-BE49-F238E27FC236}">
                <a16:creationId xmlns:a16="http://schemas.microsoft.com/office/drawing/2014/main" id="{04CF8579-0875-431A-A39C-450C549B7934}"/>
              </a:ext>
            </a:extLst>
          </p:cNvPr>
          <p:cNvSpPr/>
          <p:nvPr/>
        </p:nvSpPr>
        <p:spPr>
          <a:xfrm>
            <a:off x="6024332" y="5996878"/>
            <a:ext cx="2398853" cy="402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L4-L7</a:t>
            </a:r>
          </a:p>
        </p:txBody>
      </p:sp>
      <p:sp>
        <p:nvSpPr>
          <p:cNvPr id="31" name="Rectangle 30">
            <a:extLst>
              <a:ext uri="{FF2B5EF4-FFF2-40B4-BE49-F238E27FC236}">
                <a16:creationId xmlns:a16="http://schemas.microsoft.com/office/drawing/2014/main" id="{5B6FAC0C-31CC-451B-8C88-5943970805E7}"/>
              </a:ext>
            </a:extLst>
          </p:cNvPr>
          <p:cNvSpPr/>
          <p:nvPr/>
        </p:nvSpPr>
        <p:spPr>
          <a:xfrm>
            <a:off x="3270824" y="5996878"/>
            <a:ext cx="2398853" cy="402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B5BA5"/>
                </a:solidFill>
                <a:effectLst/>
                <a:uLnTx/>
                <a:uFillTx/>
                <a:latin typeface="Arial" panose="020B0604020202020204" pitchFamily="34" charset="0"/>
                <a:cs typeface="Arial" panose="020B0604020202020204" pitchFamily="34" charset="0"/>
              </a:rPr>
              <a:t>L1-L3</a:t>
            </a:r>
          </a:p>
        </p:txBody>
      </p:sp>
      <p:sp>
        <p:nvSpPr>
          <p:cNvPr id="11" name="Freeform: Shape 10">
            <a:extLst>
              <a:ext uri="{FF2B5EF4-FFF2-40B4-BE49-F238E27FC236}">
                <a16:creationId xmlns:a16="http://schemas.microsoft.com/office/drawing/2014/main" id="{A8EF2D1F-713C-4785-83CF-FE2FEEC8D1F5}"/>
              </a:ext>
            </a:extLst>
          </p:cNvPr>
          <p:cNvSpPr/>
          <p:nvPr/>
        </p:nvSpPr>
        <p:spPr>
          <a:xfrm>
            <a:off x="620159" y="2356438"/>
            <a:ext cx="1195030" cy="785773"/>
          </a:xfrm>
          <a:custGeom>
            <a:avLst/>
            <a:gdLst>
              <a:gd name="connsiteX0" fmla="*/ 511513 w 621492"/>
              <a:gd name="connsiteY0" fmla="*/ 410742 h 408652"/>
              <a:gd name="connsiteX1" fmla="*/ 489719 w 621492"/>
              <a:gd name="connsiteY1" fmla="*/ 410742 h 408652"/>
              <a:gd name="connsiteX2" fmla="*/ 481205 w 621492"/>
              <a:gd name="connsiteY2" fmla="*/ 402228 h 408652"/>
              <a:gd name="connsiteX3" fmla="*/ 489719 w 621492"/>
              <a:gd name="connsiteY3" fmla="*/ 393715 h 408652"/>
              <a:gd name="connsiteX4" fmla="*/ 511513 w 621492"/>
              <a:gd name="connsiteY4" fmla="*/ 393715 h 408652"/>
              <a:gd name="connsiteX5" fmla="*/ 612750 w 621492"/>
              <a:gd name="connsiteY5" fmla="*/ 293351 h 408652"/>
              <a:gd name="connsiteX6" fmla="*/ 567107 w 621492"/>
              <a:gd name="connsiteY6" fmla="*/ 208544 h 408652"/>
              <a:gd name="connsiteX7" fmla="*/ 563532 w 621492"/>
              <a:gd name="connsiteY7" fmla="*/ 199179 h 408652"/>
              <a:gd name="connsiteX8" fmla="*/ 461877 w 621492"/>
              <a:gd name="connsiteY8" fmla="*/ 22775 h 408652"/>
              <a:gd name="connsiteX9" fmla="*/ 424164 w 621492"/>
              <a:gd name="connsiteY9" fmla="*/ 17839 h 408652"/>
              <a:gd name="connsiteX10" fmla="*/ 289053 w 621492"/>
              <a:gd name="connsiteY10" fmla="*/ 111489 h 408652"/>
              <a:gd name="connsiteX11" fmla="*/ 284285 w 621492"/>
              <a:gd name="connsiteY11" fmla="*/ 116342 h 408652"/>
              <a:gd name="connsiteX12" fmla="*/ 277560 w 621492"/>
              <a:gd name="connsiteY12" fmla="*/ 116342 h 408652"/>
              <a:gd name="connsiteX13" fmla="*/ 115963 w 621492"/>
              <a:gd name="connsiteY13" fmla="*/ 177136 h 408652"/>
              <a:gd name="connsiteX14" fmla="*/ 105074 w 621492"/>
              <a:gd name="connsiteY14" fmla="*/ 227019 h 408652"/>
              <a:gd name="connsiteX15" fmla="*/ 96561 w 621492"/>
              <a:gd name="connsiteY15" fmla="*/ 235532 h 408652"/>
              <a:gd name="connsiteX16" fmla="*/ 14831 w 621492"/>
              <a:gd name="connsiteY16" fmla="*/ 312070 h 408652"/>
              <a:gd name="connsiteX17" fmla="*/ 91369 w 621492"/>
              <a:gd name="connsiteY17" fmla="*/ 393800 h 408652"/>
              <a:gd name="connsiteX18" fmla="*/ 96561 w 621492"/>
              <a:gd name="connsiteY18" fmla="*/ 393800 h 408652"/>
              <a:gd name="connsiteX19" fmla="*/ 445618 w 621492"/>
              <a:gd name="connsiteY19" fmla="*/ 393800 h 408652"/>
              <a:gd name="connsiteX20" fmla="*/ 454132 w 621492"/>
              <a:gd name="connsiteY20" fmla="*/ 402314 h 408652"/>
              <a:gd name="connsiteX21" fmla="*/ 445618 w 621492"/>
              <a:gd name="connsiteY21" fmla="*/ 410827 h 408652"/>
              <a:gd name="connsiteX22" fmla="*/ 96561 w 621492"/>
              <a:gd name="connsiteY22" fmla="*/ 410827 h 408652"/>
              <a:gd name="connsiteX23" fmla="*/ 1 w 621492"/>
              <a:gd name="connsiteY23" fmla="*/ 315151 h 408652"/>
              <a:gd name="connsiteX24" fmla="*/ 88047 w 621492"/>
              <a:gd name="connsiteY24" fmla="*/ 218931 h 408652"/>
              <a:gd name="connsiteX25" fmla="*/ 235284 w 621492"/>
              <a:gd name="connsiteY25" fmla="*/ 88266 h 408652"/>
              <a:gd name="connsiteX26" fmla="*/ 276453 w 621492"/>
              <a:gd name="connsiteY26" fmla="*/ 97101 h 408652"/>
              <a:gd name="connsiteX27" fmla="*/ 488562 w 621492"/>
              <a:gd name="connsiteY27" fmla="*/ 13367 h 408652"/>
              <a:gd name="connsiteX28" fmla="*/ 581410 w 621492"/>
              <a:gd name="connsiteY28" fmla="*/ 197902 h 408652"/>
              <a:gd name="connsiteX29" fmla="*/ 606736 w 621492"/>
              <a:gd name="connsiteY29" fmla="*/ 362601 h 408652"/>
              <a:gd name="connsiteX30" fmla="*/ 511513 w 621492"/>
              <a:gd name="connsiteY30" fmla="*/ 410742 h 40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1492" h="408652">
                <a:moveTo>
                  <a:pt x="511513" y="410742"/>
                </a:moveTo>
                <a:lnTo>
                  <a:pt x="489719" y="410742"/>
                </a:lnTo>
                <a:cubicBezTo>
                  <a:pt x="485017" y="410742"/>
                  <a:pt x="481205" y="406930"/>
                  <a:pt x="481205" y="402228"/>
                </a:cubicBezTo>
                <a:cubicBezTo>
                  <a:pt x="481205" y="397526"/>
                  <a:pt x="485017" y="393715"/>
                  <a:pt x="489719" y="393715"/>
                </a:cubicBezTo>
                <a:lnTo>
                  <a:pt x="511513" y="393715"/>
                </a:lnTo>
                <a:cubicBezTo>
                  <a:pt x="567184" y="393956"/>
                  <a:pt x="612509" y="349021"/>
                  <a:pt x="612750" y="293351"/>
                </a:cubicBezTo>
                <a:cubicBezTo>
                  <a:pt x="612897" y="259172"/>
                  <a:pt x="595715" y="227247"/>
                  <a:pt x="567107" y="208544"/>
                </a:cubicBezTo>
                <a:cubicBezTo>
                  <a:pt x="564009" y="206530"/>
                  <a:pt x="562564" y="202746"/>
                  <a:pt x="563532" y="199179"/>
                </a:cubicBezTo>
                <a:cubicBezTo>
                  <a:pt x="584174" y="122396"/>
                  <a:pt x="538662" y="43417"/>
                  <a:pt x="461877" y="22775"/>
                </a:cubicBezTo>
                <a:cubicBezTo>
                  <a:pt x="449580" y="19469"/>
                  <a:pt x="436899" y="17810"/>
                  <a:pt x="424164" y="17839"/>
                </a:cubicBezTo>
                <a:cubicBezTo>
                  <a:pt x="364049" y="17966"/>
                  <a:pt x="310271" y="55242"/>
                  <a:pt x="289053" y="111489"/>
                </a:cubicBezTo>
                <a:cubicBezTo>
                  <a:pt x="288208" y="113699"/>
                  <a:pt x="286480" y="115457"/>
                  <a:pt x="284285" y="116342"/>
                </a:cubicBezTo>
                <a:cubicBezTo>
                  <a:pt x="282138" y="117265"/>
                  <a:pt x="279707" y="117265"/>
                  <a:pt x="277560" y="116342"/>
                </a:cubicBezTo>
                <a:cubicBezTo>
                  <a:pt x="216149" y="88506"/>
                  <a:pt x="143799" y="115724"/>
                  <a:pt x="115963" y="177136"/>
                </a:cubicBezTo>
                <a:cubicBezTo>
                  <a:pt x="108858" y="192810"/>
                  <a:pt x="105147" y="209809"/>
                  <a:pt x="105074" y="227019"/>
                </a:cubicBezTo>
                <a:cubicBezTo>
                  <a:pt x="105074" y="231721"/>
                  <a:pt x="101263" y="235532"/>
                  <a:pt x="96561" y="235532"/>
                </a:cubicBezTo>
                <a:cubicBezTo>
                  <a:pt x="52856" y="234098"/>
                  <a:pt x="16265" y="268366"/>
                  <a:pt x="14831" y="312070"/>
                </a:cubicBezTo>
                <a:cubicBezTo>
                  <a:pt x="13397" y="355775"/>
                  <a:pt x="47664" y="392366"/>
                  <a:pt x="91369" y="393800"/>
                </a:cubicBezTo>
                <a:cubicBezTo>
                  <a:pt x="93099" y="393857"/>
                  <a:pt x="94831" y="393857"/>
                  <a:pt x="96561" y="393800"/>
                </a:cubicBezTo>
                <a:lnTo>
                  <a:pt x="445618" y="393800"/>
                </a:lnTo>
                <a:cubicBezTo>
                  <a:pt x="450320" y="393800"/>
                  <a:pt x="454132" y="397612"/>
                  <a:pt x="454132" y="402314"/>
                </a:cubicBezTo>
                <a:cubicBezTo>
                  <a:pt x="454132" y="407016"/>
                  <a:pt x="450320" y="410827"/>
                  <a:pt x="445618" y="410827"/>
                </a:cubicBezTo>
                <a:lnTo>
                  <a:pt x="96561" y="410827"/>
                </a:lnTo>
                <a:cubicBezTo>
                  <a:pt x="43477" y="411071"/>
                  <a:pt x="245" y="368235"/>
                  <a:pt x="1" y="315151"/>
                </a:cubicBezTo>
                <a:cubicBezTo>
                  <a:pt x="-229" y="265027"/>
                  <a:pt x="38099" y="223140"/>
                  <a:pt x="88047" y="218931"/>
                </a:cubicBezTo>
                <a:cubicBezTo>
                  <a:pt x="92623" y="142191"/>
                  <a:pt x="158543" y="83690"/>
                  <a:pt x="235284" y="88266"/>
                </a:cubicBezTo>
                <a:cubicBezTo>
                  <a:pt x="249375" y="89107"/>
                  <a:pt x="263257" y="92086"/>
                  <a:pt x="276453" y="97101"/>
                </a:cubicBezTo>
                <a:cubicBezTo>
                  <a:pt x="311903" y="15406"/>
                  <a:pt x="406868" y="-22083"/>
                  <a:pt x="488562" y="13367"/>
                </a:cubicBezTo>
                <a:cubicBezTo>
                  <a:pt x="560022" y="44376"/>
                  <a:pt x="599098" y="122038"/>
                  <a:pt x="581410" y="197902"/>
                </a:cubicBezTo>
                <a:cubicBezTo>
                  <a:pt x="633884" y="236389"/>
                  <a:pt x="645222" y="310127"/>
                  <a:pt x="606736" y="362601"/>
                </a:cubicBezTo>
                <a:cubicBezTo>
                  <a:pt x="584495" y="392923"/>
                  <a:pt x="549118" y="410809"/>
                  <a:pt x="511513" y="410742"/>
                </a:cubicBezTo>
                <a:close/>
              </a:path>
            </a:pathLst>
          </a:custGeom>
          <a:solidFill>
            <a:schemeClr val="tx1"/>
          </a:solidFill>
          <a:ln w="847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8A0FC65-CBA9-46EA-A86E-DCD74EA6E86F}"/>
              </a:ext>
            </a:extLst>
          </p:cNvPr>
          <p:cNvSpPr/>
          <p:nvPr/>
        </p:nvSpPr>
        <p:spPr>
          <a:xfrm>
            <a:off x="685800" y="1463523"/>
            <a:ext cx="2398853" cy="40747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73737"/>
                </a:solidFill>
                <a:effectLst/>
                <a:uLnTx/>
                <a:uFillTx/>
                <a:latin typeface="Arial" panose="020B0604020202020204" pitchFamily="34" charset="0"/>
                <a:cs typeface="Arial" panose="020B0604020202020204" pitchFamily="34" charset="0"/>
              </a:rPr>
              <a:t>BOOTSTRAP</a:t>
            </a:r>
          </a:p>
        </p:txBody>
      </p:sp>
      <p:cxnSp>
        <p:nvCxnSpPr>
          <p:cNvPr id="26" name="Straight Connector 25">
            <a:extLst>
              <a:ext uri="{FF2B5EF4-FFF2-40B4-BE49-F238E27FC236}">
                <a16:creationId xmlns:a16="http://schemas.microsoft.com/office/drawing/2014/main" id="{063FA17E-BE26-4FB6-AAA7-1BB63E4C3610}"/>
              </a:ext>
            </a:extLst>
          </p:cNvPr>
          <p:cNvCxnSpPr>
            <a:cxnSpLocks/>
          </p:cNvCxnSpPr>
          <p:nvPr/>
        </p:nvCxnSpPr>
        <p:spPr>
          <a:xfrm flipH="1">
            <a:off x="685800" y="1823989"/>
            <a:ext cx="2398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F3284E7-B7B1-45F5-9337-5DBC9BC8CB1C}"/>
              </a:ext>
            </a:extLst>
          </p:cNvPr>
          <p:cNvSpPr/>
          <p:nvPr/>
        </p:nvSpPr>
        <p:spPr>
          <a:xfrm>
            <a:off x="3270824" y="1463523"/>
            <a:ext cx="2398853" cy="40747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B5BA5"/>
                </a:solidFill>
                <a:effectLst/>
                <a:uLnTx/>
                <a:uFillTx/>
                <a:latin typeface="Arial" panose="020B0604020202020204" pitchFamily="34" charset="0"/>
                <a:cs typeface="Arial" panose="020B0604020202020204" pitchFamily="34" charset="0"/>
              </a:rPr>
              <a:t>ONBOARD</a:t>
            </a:r>
          </a:p>
        </p:txBody>
      </p:sp>
      <p:cxnSp>
        <p:nvCxnSpPr>
          <p:cNvPr id="28" name="Straight Connector 27">
            <a:extLst>
              <a:ext uri="{FF2B5EF4-FFF2-40B4-BE49-F238E27FC236}">
                <a16:creationId xmlns:a16="http://schemas.microsoft.com/office/drawing/2014/main" id="{28B71184-A5E3-449E-A713-797AB98397E7}"/>
              </a:ext>
            </a:extLst>
          </p:cNvPr>
          <p:cNvCxnSpPr>
            <a:cxnSpLocks/>
          </p:cNvCxnSpPr>
          <p:nvPr/>
        </p:nvCxnSpPr>
        <p:spPr>
          <a:xfrm flipH="1">
            <a:off x="3270824" y="1823989"/>
            <a:ext cx="239885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160E6B2-D43C-4D08-B8BA-F6A5AEB95A7A}"/>
              </a:ext>
            </a:extLst>
          </p:cNvPr>
          <p:cNvSpPr/>
          <p:nvPr/>
        </p:nvSpPr>
        <p:spPr>
          <a:xfrm>
            <a:off x="6024331" y="1463523"/>
            <a:ext cx="2398853" cy="40747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D9CD3"/>
                </a:solidFill>
                <a:effectLst/>
                <a:uLnTx/>
                <a:uFillTx/>
                <a:latin typeface="Arial" panose="020B0604020202020204" pitchFamily="34" charset="0"/>
                <a:cs typeface="Arial" panose="020B0604020202020204" pitchFamily="34" charset="0"/>
              </a:rPr>
              <a:t>DEPLOY APP SERVICES</a:t>
            </a:r>
          </a:p>
        </p:txBody>
      </p:sp>
      <p:cxnSp>
        <p:nvCxnSpPr>
          <p:cNvPr id="32" name="Straight Connector 31">
            <a:extLst>
              <a:ext uri="{FF2B5EF4-FFF2-40B4-BE49-F238E27FC236}">
                <a16:creationId xmlns:a16="http://schemas.microsoft.com/office/drawing/2014/main" id="{BFD760C7-20F6-4A48-B5CC-3F8A55833490}"/>
              </a:ext>
            </a:extLst>
          </p:cNvPr>
          <p:cNvCxnSpPr>
            <a:cxnSpLocks/>
          </p:cNvCxnSpPr>
          <p:nvPr/>
        </p:nvCxnSpPr>
        <p:spPr>
          <a:xfrm flipH="1">
            <a:off x="6024331" y="1823989"/>
            <a:ext cx="23988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1E5C179-71EA-49A7-B11E-B41806F8F194}"/>
              </a:ext>
            </a:extLst>
          </p:cNvPr>
          <p:cNvSpPr/>
          <p:nvPr/>
        </p:nvSpPr>
        <p:spPr>
          <a:xfrm>
            <a:off x="8835932" y="1463523"/>
            <a:ext cx="2398853" cy="40747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DB14B"/>
                </a:solidFill>
                <a:effectLst/>
                <a:uLnTx/>
                <a:uFillTx/>
                <a:latin typeface="Arial" panose="020B0604020202020204" pitchFamily="34" charset="0"/>
                <a:cs typeface="Arial" panose="020B0604020202020204" pitchFamily="34" charset="0"/>
              </a:rPr>
              <a:t>MONITORING/TELEMETRY</a:t>
            </a:r>
          </a:p>
        </p:txBody>
      </p:sp>
      <p:cxnSp>
        <p:nvCxnSpPr>
          <p:cNvPr id="34" name="Straight Connector 33">
            <a:extLst>
              <a:ext uri="{FF2B5EF4-FFF2-40B4-BE49-F238E27FC236}">
                <a16:creationId xmlns:a16="http://schemas.microsoft.com/office/drawing/2014/main" id="{C3F986B8-072F-4AFC-8ACB-60797A4AB57D}"/>
              </a:ext>
            </a:extLst>
          </p:cNvPr>
          <p:cNvCxnSpPr>
            <a:cxnSpLocks/>
          </p:cNvCxnSpPr>
          <p:nvPr/>
        </p:nvCxnSpPr>
        <p:spPr>
          <a:xfrm flipH="1">
            <a:off x="8835932" y="1823989"/>
            <a:ext cx="239885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BABFEE1-DB68-4B72-A9F6-2D68EF8239EC}"/>
              </a:ext>
            </a:extLst>
          </p:cNvPr>
          <p:cNvCxnSpPr>
            <a:cxnSpLocks/>
          </p:cNvCxnSpPr>
          <p:nvPr/>
        </p:nvCxnSpPr>
        <p:spPr>
          <a:xfrm flipH="1">
            <a:off x="685800" y="6034482"/>
            <a:ext cx="23988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27D543-79C5-4855-9B2F-A96456818321}"/>
              </a:ext>
            </a:extLst>
          </p:cNvPr>
          <p:cNvCxnSpPr>
            <a:cxnSpLocks/>
          </p:cNvCxnSpPr>
          <p:nvPr/>
        </p:nvCxnSpPr>
        <p:spPr>
          <a:xfrm flipH="1">
            <a:off x="3270824" y="6034482"/>
            <a:ext cx="239885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0221E83-2604-4C85-9B3D-6CE88094E115}"/>
              </a:ext>
            </a:extLst>
          </p:cNvPr>
          <p:cNvCxnSpPr>
            <a:cxnSpLocks/>
          </p:cNvCxnSpPr>
          <p:nvPr/>
        </p:nvCxnSpPr>
        <p:spPr>
          <a:xfrm flipH="1">
            <a:off x="6024331" y="6034482"/>
            <a:ext cx="23988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5F4053-0381-4410-B04E-2B1B958D3AA0}"/>
              </a:ext>
            </a:extLst>
          </p:cNvPr>
          <p:cNvCxnSpPr>
            <a:cxnSpLocks/>
          </p:cNvCxnSpPr>
          <p:nvPr/>
        </p:nvCxnSpPr>
        <p:spPr>
          <a:xfrm flipH="1">
            <a:off x="8835932" y="6034482"/>
            <a:ext cx="239885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95CE6D-60B8-4E80-95CC-71A31E38DA40}"/>
              </a:ext>
            </a:extLst>
          </p:cNvPr>
          <p:cNvPicPr>
            <a:picLocks noChangeAspect="1"/>
          </p:cNvPicPr>
          <p:nvPr/>
        </p:nvPicPr>
        <p:blipFill>
          <a:blip r:embed="rId5"/>
          <a:stretch>
            <a:fillRect/>
          </a:stretch>
        </p:blipFill>
        <p:spPr>
          <a:xfrm>
            <a:off x="6024331" y="2233963"/>
            <a:ext cx="705206" cy="851200"/>
          </a:xfrm>
          <a:prstGeom prst="rect">
            <a:avLst/>
          </a:prstGeom>
        </p:spPr>
      </p:pic>
      <p:pic>
        <p:nvPicPr>
          <p:cNvPr id="5" name="Picture 4">
            <a:extLst>
              <a:ext uri="{FF2B5EF4-FFF2-40B4-BE49-F238E27FC236}">
                <a16:creationId xmlns:a16="http://schemas.microsoft.com/office/drawing/2014/main" id="{5D3FE96D-04D5-429D-B60B-F0C1FF5B0A91}"/>
              </a:ext>
            </a:extLst>
          </p:cNvPr>
          <p:cNvPicPr>
            <a:picLocks noChangeAspect="1"/>
          </p:cNvPicPr>
          <p:nvPr/>
        </p:nvPicPr>
        <p:blipFill>
          <a:blip r:embed="rId6"/>
          <a:stretch>
            <a:fillRect/>
          </a:stretch>
        </p:blipFill>
        <p:spPr>
          <a:xfrm>
            <a:off x="3270824" y="2200363"/>
            <a:ext cx="699609" cy="884800"/>
          </a:xfrm>
          <a:prstGeom prst="rect">
            <a:avLst/>
          </a:prstGeom>
        </p:spPr>
      </p:pic>
      <p:pic>
        <p:nvPicPr>
          <p:cNvPr id="14" name="Picture 13">
            <a:extLst>
              <a:ext uri="{FF2B5EF4-FFF2-40B4-BE49-F238E27FC236}">
                <a16:creationId xmlns:a16="http://schemas.microsoft.com/office/drawing/2014/main" id="{558131E4-AD5A-498B-A1EA-43E29DD74604}"/>
              </a:ext>
            </a:extLst>
          </p:cNvPr>
          <p:cNvPicPr>
            <a:picLocks noChangeAspect="1"/>
          </p:cNvPicPr>
          <p:nvPr/>
        </p:nvPicPr>
        <p:blipFill>
          <a:blip r:embed="rId7"/>
          <a:stretch>
            <a:fillRect/>
          </a:stretch>
        </p:blipFill>
        <p:spPr>
          <a:xfrm>
            <a:off x="8964168" y="2149963"/>
            <a:ext cx="447750" cy="935200"/>
          </a:xfrm>
          <a:prstGeom prst="rect">
            <a:avLst/>
          </a:prstGeom>
        </p:spPr>
      </p:pic>
    </p:spTree>
    <p:extLst>
      <p:ext uri="{BB962C8B-B14F-4D97-AF65-F5344CB8AC3E}">
        <p14:creationId xmlns:p14="http://schemas.microsoft.com/office/powerpoint/2010/main" val="363136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06B663-A769-B74F-8C62-B9D967AFF60A}"/>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86A806C7-1FAC-CA42-A0A7-9EC73D6C9BB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1" name="Rectangle 10">
              <a:extLst>
                <a:ext uri="{FF2B5EF4-FFF2-40B4-BE49-F238E27FC236}">
                  <a16:creationId xmlns:a16="http://schemas.microsoft.com/office/drawing/2014/main" id="{CC888E7F-8C4C-F545-9998-A43BF80A5C01}"/>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p:txBody>
          <a:bodyPr/>
          <a:lstStyle/>
          <a:p>
            <a:r>
              <a:rPr lang="en-US" sz="4000" b="1" dirty="0">
                <a:solidFill>
                  <a:schemeClr val="bg1"/>
                </a:solidFill>
              </a:rPr>
              <a:t>Key to Automation Success: Start Simple</a:t>
            </a:r>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dirty="0">
                <a:solidFill>
                  <a:schemeClr val="bg1">
                    <a:lumMod val="85000"/>
                  </a:schemeClr>
                </a:solidFill>
              </a:rPr>
              <a:t>INFRASTRUCTURE AS CODE DEPLOYMENT WITH TERRAFORM</a:t>
            </a:r>
          </a:p>
        </p:txBody>
      </p:sp>
      <p:pic>
        <p:nvPicPr>
          <p:cNvPr id="4" name="Picture 3">
            <a:extLst>
              <a:ext uri="{FF2B5EF4-FFF2-40B4-BE49-F238E27FC236}">
                <a16:creationId xmlns:a16="http://schemas.microsoft.com/office/drawing/2014/main" id="{E1196462-17E3-BC42-A3DF-F7350CF4960E}"/>
              </a:ext>
            </a:extLst>
          </p:cNvPr>
          <p:cNvPicPr>
            <a:picLocks noChangeAspect="1"/>
          </p:cNvPicPr>
          <p:nvPr/>
        </p:nvPicPr>
        <p:blipFill>
          <a:blip r:embed="rId5"/>
          <a:stretch>
            <a:fillRect/>
          </a:stretch>
        </p:blipFill>
        <p:spPr>
          <a:xfrm>
            <a:off x="2362200" y="1548542"/>
            <a:ext cx="7467600" cy="4356100"/>
          </a:xfrm>
          <a:prstGeom prst="rect">
            <a:avLst/>
          </a:prstGeom>
        </p:spPr>
      </p:pic>
      <p:sp>
        <p:nvSpPr>
          <p:cNvPr id="3" name="Rectangle 2">
            <a:extLst>
              <a:ext uri="{FF2B5EF4-FFF2-40B4-BE49-F238E27FC236}">
                <a16:creationId xmlns:a16="http://schemas.microsoft.com/office/drawing/2014/main" id="{48F76D61-0175-864A-A3A8-9BB179CD8A62}"/>
              </a:ext>
            </a:extLst>
          </p:cNvPr>
          <p:cNvSpPr/>
          <p:nvPr/>
        </p:nvSpPr>
        <p:spPr>
          <a:xfrm>
            <a:off x="3003131" y="3898965"/>
            <a:ext cx="1271805" cy="1220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pic>
        <p:nvPicPr>
          <p:cNvPr id="2" name="Picture 1">
            <a:extLst>
              <a:ext uri="{FF2B5EF4-FFF2-40B4-BE49-F238E27FC236}">
                <a16:creationId xmlns:a16="http://schemas.microsoft.com/office/drawing/2014/main" id="{63C928C7-FCA5-5648-BDA4-CE342A709382}"/>
              </a:ext>
            </a:extLst>
          </p:cNvPr>
          <p:cNvPicPr>
            <a:picLocks noChangeAspect="1"/>
          </p:cNvPicPr>
          <p:nvPr/>
        </p:nvPicPr>
        <p:blipFill>
          <a:blip r:embed="rId6"/>
          <a:stretch>
            <a:fillRect/>
          </a:stretch>
        </p:blipFill>
        <p:spPr>
          <a:xfrm>
            <a:off x="3246815" y="3903603"/>
            <a:ext cx="784435" cy="784435"/>
          </a:xfrm>
          <a:prstGeom prst="rect">
            <a:avLst/>
          </a:prstGeom>
        </p:spPr>
      </p:pic>
      <p:sp>
        <p:nvSpPr>
          <p:cNvPr id="13" name="TextBox 12">
            <a:extLst>
              <a:ext uri="{FF2B5EF4-FFF2-40B4-BE49-F238E27FC236}">
                <a16:creationId xmlns:a16="http://schemas.microsoft.com/office/drawing/2014/main" id="{6B0B43FA-3659-B84F-B2FE-54643F51B72E}"/>
              </a:ext>
            </a:extLst>
          </p:cNvPr>
          <p:cNvSpPr txBox="1"/>
          <p:nvPr/>
        </p:nvSpPr>
        <p:spPr>
          <a:xfrm>
            <a:off x="3113367" y="4761251"/>
            <a:ext cx="1042045" cy="524997"/>
          </a:xfrm>
          <a:prstGeom prst="rect">
            <a:avLst/>
          </a:prstGeom>
          <a:noFill/>
        </p:spPr>
        <p:txBody>
          <a:bodyPr wrap="square" lIns="0" tIns="0" rIns="0" bIns="0" rtlCol="0">
            <a:noAutofit/>
          </a:bodyPr>
          <a:lstStyle/>
          <a:p>
            <a:pPr algn="ctr">
              <a:lnSpc>
                <a:spcPts val="1000"/>
              </a:lnSpc>
            </a:pPr>
            <a:r>
              <a:rPr lang="en-US" sz="1050" kern="100" spc="60" dirty="0">
                <a:latin typeface="Helvetica Neue Light" panose="02000403000000020004" pitchFamily="2" charset="0"/>
                <a:ea typeface="Helvetica Neue Light" panose="02000403000000020004" pitchFamily="2" charset="0"/>
                <a:cs typeface="Arial" panose="020B0604020202020204" pitchFamily="34" charset="0"/>
              </a:rPr>
              <a:t>Terraform</a:t>
            </a:r>
          </a:p>
          <a:p>
            <a:pPr algn="ctr">
              <a:lnSpc>
                <a:spcPts val="1000"/>
              </a:lnSpc>
            </a:pPr>
            <a:r>
              <a:rPr lang="en-US" sz="1050" kern="100" spc="60" dirty="0">
                <a:latin typeface="Helvetica Neue Light" panose="02000403000000020004" pitchFamily="2" charset="0"/>
                <a:ea typeface="Helvetica Neue Light" panose="02000403000000020004" pitchFamily="2" charset="0"/>
                <a:cs typeface="Arial" panose="020B0604020202020204" pitchFamily="34" charset="0"/>
              </a:rPr>
              <a:t>Enterprise</a:t>
            </a:r>
          </a:p>
        </p:txBody>
      </p:sp>
      <p:sp>
        <p:nvSpPr>
          <p:cNvPr id="14" name="TextBox 13">
            <a:extLst>
              <a:ext uri="{FF2B5EF4-FFF2-40B4-BE49-F238E27FC236}">
                <a16:creationId xmlns:a16="http://schemas.microsoft.com/office/drawing/2014/main" id="{A327F709-49EB-7445-BFFC-AF15A5C67B4A}"/>
              </a:ext>
            </a:extLst>
          </p:cNvPr>
          <p:cNvSpPr txBox="1"/>
          <p:nvPr/>
        </p:nvSpPr>
        <p:spPr>
          <a:xfrm>
            <a:off x="3041650" y="2122618"/>
            <a:ext cx="1165225" cy="214182"/>
          </a:xfrm>
          <a:prstGeom prst="rect">
            <a:avLst/>
          </a:prstGeom>
          <a:solidFill>
            <a:srgbClr val="00AEF0"/>
          </a:solidFill>
        </p:spPr>
        <p:txBody>
          <a:bodyPr wrap="square" lIns="0" tIns="0" rIns="0" bIns="0" rtlCol="0" anchor="ctr">
            <a:noAutofit/>
          </a:bodyPr>
          <a:lstStyle/>
          <a:p>
            <a:pPr algn="ctr"/>
            <a:r>
              <a:rPr lang="en-US" sz="600" b="1" i="1" kern="100" spc="60" dirty="0">
                <a:latin typeface="Helvetica Neue Medium" panose="02000503000000020004" pitchFamily="2" charset="0"/>
                <a:ea typeface="Helvetica Neue Medium" panose="02000503000000020004" pitchFamily="2" charset="0"/>
                <a:cs typeface="Helvetica Neue Medium" panose="02000503000000020004" pitchFamily="2" charset="0"/>
              </a:rPr>
              <a:t>Deployment Configs</a:t>
            </a:r>
          </a:p>
        </p:txBody>
      </p:sp>
      <p:sp>
        <p:nvSpPr>
          <p:cNvPr id="15" name="TextBox 14">
            <a:extLst>
              <a:ext uri="{FF2B5EF4-FFF2-40B4-BE49-F238E27FC236}">
                <a16:creationId xmlns:a16="http://schemas.microsoft.com/office/drawing/2014/main" id="{8CAA49D2-6F22-6545-BF7A-7049D27C3ECA}"/>
              </a:ext>
            </a:extLst>
          </p:cNvPr>
          <p:cNvSpPr txBox="1"/>
          <p:nvPr/>
        </p:nvSpPr>
        <p:spPr>
          <a:xfrm>
            <a:off x="3051776" y="2380256"/>
            <a:ext cx="1165225" cy="214182"/>
          </a:xfrm>
          <a:prstGeom prst="rect">
            <a:avLst/>
          </a:prstGeom>
          <a:solidFill>
            <a:srgbClr val="00AEF0"/>
          </a:solidFill>
        </p:spPr>
        <p:txBody>
          <a:bodyPr wrap="square" lIns="0" tIns="0" rIns="0" bIns="0" rtlCol="0" anchor="ctr">
            <a:noAutofit/>
          </a:bodyPr>
          <a:lstStyle/>
          <a:p>
            <a:pPr algn="ctr"/>
            <a:r>
              <a:rPr lang="en-US" sz="600" b="1" i="1" kern="100" spc="60" dirty="0">
                <a:latin typeface="Helvetica Neue Medium" panose="02000503000000020004" pitchFamily="2" charset="0"/>
                <a:ea typeface="Helvetica Neue Medium" panose="02000503000000020004" pitchFamily="2" charset="0"/>
                <a:cs typeface="Helvetica Neue Medium" panose="02000503000000020004" pitchFamily="2" charset="0"/>
              </a:rPr>
              <a:t>Self-Service Templates</a:t>
            </a:r>
          </a:p>
        </p:txBody>
      </p:sp>
      <p:sp>
        <p:nvSpPr>
          <p:cNvPr id="16" name="TextBox 15">
            <a:extLst>
              <a:ext uri="{FF2B5EF4-FFF2-40B4-BE49-F238E27FC236}">
                <a16:creationId xmlns:a16="http://schemas.microsoft.com/office/drawing/2014/main" id="{0F93F328-09B7-B442-9F63-6A0640F84267}"/>
              </a:ext>
            </a:extLst>
          </p:cNvPr>
          <p:cNvSpPr txBox="1"/>
          <p:nvPr/>
        </p:nvSpPr>
        <p:spPr>
          <a:xfrm>
            <a:off x="3051776" y="2631403"/>
            <a:ext cx="1165225" cy="214182"/>
          </a:xfrm>
          <a:prstGeom prst="rect">
            <a:avLst/>
          </a:prstGeom>
          <a:solidFill>
            <a:srgbClr val="00AEF0"/>
          </a:solidFill>
        </p:spPr>
        <p:txBody>
          <a:bodyPr wrap="square" lIns="0" tIns="0" rIns="0" bIns="0" rtlCol="0" anchor="ctr">
            <a:noAutofit/>
          </a:bodyPr>
          <a:lstStyle/>
          <a:p>
            <a:pPr algn="ctr"/>
            <a:r>
              <a:rPr lang="en-US" sz="600" b="1" i="1" kern="100" spc="60" dirty="0">
                <a:latin typeface="Helvetica Neue Medium" panose="02000503000000020004" pitchFamily="2" charset="0"/>
                <a:ea typeface="Helvetica Neue Medium" panose="02000503000000020004" pitchFamily="2" charset="0"/>
                <a:cs typeface="Helvetica Neue Medium" panose="02000503000000020004" pitchFamily="2" charset="0"/>
              </a:rPr>
              <a:t>RBAC</a:t>
            </a:r>
          </a:p>
        </p:txBody>
      </p:sp>
      <p:sp>
        <p:nvSpPr>
          <p:cNvPr id="17" name="TextBox 16">
            <a:extLst>
              <a:ext uri="{FF2B5EF4-FFF2-40B4-BE49-F238E27FC236}">
                <a16:creationId xmlns:a16="http://schemas.microsoft.com/office/drawing/2014/main" id="{E25A1580-68A8-F74B-82CB-F10DD9C36AE2}"/>
              </a:ext>
            </a:extLst>
          </p:cNvPr>
          <p:cNvSpPr txBox="1"/>
          <p:nvPr/>
        </p:nvSpPr>
        <p:spPr>
          <a:xfrm>
            <a:off x="3051776" y="2879812"/>
            <a:ext cx="1165225" cy="214182"/>
          </a:xfrm>
          <a:prstGeom prst="rect">
            <a:avLst/>
          </a:prstGeom>
          <a:solidFill>
            <a:srgbClr val="00AEF0"/>
          </a:solidFill>
        </p:spPr>
        <p:txBody>
          <a:bodyPr wrap="square" lIns="0" tIns="0" rIns="0" bIns="0" rtlCol="0" anchor="ctr">
            <a:noAutofit/>
          </a:bodyPr>
          <a:lstStyle/>
          <a:p>
            <a:pPr algn="ctr"/>
            <a:r>
              <a:rPr lang="en-US" sz="600" b="1" i="1" kern="100" spc="60" dirty="0">
                <a:latin typeface="Helvetica Neue Medium" panose="02000503000000020004" pitchFamily="2" charset="0"/>
                <a:ea typeface="Helvetica Neue Medium" panose="02000503000000020004" pitchFamily="2" charset="0"/>
                <a:cs typeface="Helvetica Neue Medium" panose="02000503000000020004" pitchFamily="2" charset="0"/>
              </a:rPr>
              <a:t>Protected Variables</a:t>
            </a:r>
          </a:p>
        </p:txBody>
      </p:sp>
      <p:sp>
        <p:nvSpPr>
          <p:cNvPr id="18" name="TextBox 17">
            <a:extLst>
              <a:ext uri="{FF2B5EF4-FFF2-40B4-BE49-F238E27FC236}">
                <a16:creationId xmlns:a16="http://schemas.microsoft.com/office/drawing/2014/main" id="{2155049D-4539-F34A-AC2A-1127D0E5BF5B}"/>
              </a:ext>
            </a:extLst>
          </p:cNvPr>
          <p:cNvSpPr txBox="1"/>
          <p:nvPr/>
        </p:nvSpPr>
        <p:spPr>
          <a:xfrm>
            <a:off x="3051776" y="3139611"/>
            <a:ext cx="1165225" cy="214182"/>
          </a:xfrm>
          <a:prstGeom prst="rect">
            <a:avLst/>
          </a:prstGeom>
          <a:solidFill>
            <a:srgbClr val="00AEF0"/>
          </a:solidFill>
        </p:spPr>
        <p:txBody>
          <a:bodyPr wrap="square" lIns="0" tIns="0" rIns="0" bIns="0" rtlCol="0" anchor="ctr">
            <a:noAutofit/>
          </a:bodyPr>
          <a:lstStyle/>
          <a:p>
            <a:pPr algn="ctr"/>
            <a:r>
              <a:rPr lang="en-US" sz="600" b="1" i="1" kern="100" spc="60" dirty="0">
                <a:latin typeface="Helvetica Neue Medium" panose="02000503000000020004" pitchFamily="2" charset="0"/>
                <a:ea typeface="Helvetica Neue Medium" panose="02000503000000020004" pitchFamily="2" charset="0"/>
                <a:cs typeface="Helvetica Neue Medium" panose="02000503000000020004" pitchFamily="2" charset="0"/>
              </a:rPr>
              <a:t>Policy as Code</a:t>
            </a:r>
          </a:p>
        </p:txBody>
      </p:sp>
      <p:cxnSp>
        <p:nvCxnSpPr>
          <p:cNvPr id="21" name="Straight Arrow Connector 20">
            <a:extLst>
              <a:ext uri="{FF2B5EF4-FFF2-40B4-BE49-F238E27FC236}">
                <a16:creationId xmlns:a16="http://schemas.microsoft.com/office/drawing/2014/main" id="{10E398EA-6484-1F49-843E-A6D1E0F23FAB}"/>
              </a:ext>
            </a:extLst>
          </p:cNvPr>
          <p:cNvCxnSpPr>
            <a:cxnSpLocks/>
          </p:cNvCxnSpPr>
          <p:nvPr/>
        </p:nvCxnSpPr>
        <p:spPr>
          <a:xfrm>
            <a:off x="3662950" y="5226050"/>
            <a:ext cx="0" cy="678592"/>
          </a:xfrm>
          <a:prstGeom prst="straightConnector1">
            <a:avLst/>
          </a:prstGeom>
          <a:ln w="12700">
            <a:solidFill>
              <a:srgbClr val="1CA73E"/>
            </a:solidFill>
            <a:headEnd type="none" w="med" len="lg"/>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445572F-F8D9-1342-89E1-9B8313B12CA6}"/>
              </a:ext>
            </a:extLst>
          </p:cNvPr>
          <p:cNvGrpSpPr/>
          <p:nvPr/>
        </p:nvGrpSpPr>
        <p:grpSpPr>
          <a:xfrm>
            <a:off x="2935070" y="5926764"/>
            <a:ext cx="5333649" cy="616405"/>
            <a:chOff x="2935070" y="5926764"/>
            <a:chExt cx="5333649" cy="616405"/>
          </a:xfrm>
        </p:grpSpPr>
        <p:pic>
          <p:nvPicPr>
            <p:cNvPr id="27" name="Picture 26">
              <a:extLst>
                <a:ext uri="{FF2B5EF4-FFF2-40B4-BE49-F238E27FC236}">
                  <a16:creationId xmlns:a16="http://schemas.microsoft.com/office/drawing/2014/main" id="{5C64BE3D-0F02-C647-B968-258E4C5EF2A7}"/>
                </a:ext>
              </a:extLst>
            </p:cNvPr>
            <p:cNvPicPr>
              <a:picLocks noChangeAspect="1"/>
            </p:cNvPicPr>
            <p:nvPr/>
          </p:nvPicPr>
          <p:blipFill>
            <a:blip r:embed="rId7"/>
            <a:stretch>
              <a:fillRect/>
            </a:stretch>
          </p:blipFill>
          <p:spPr>
            <a:xfrm>
              <a:off x="5014841" y="5926764"/>
              <a:ext cx="1174106" cy="616405"/>
            </a:xfrm>
            <a:prstGeom prst="rect">
              <a:avLst/>
            </a:prstGeom>
          </p:spPr>
        </p:pic>
        <p:sp>
          <p:nvSpPr>
            <p:cNvPr id="28" name="Rectangle 27">
              <a:extLst>
                <a:ext uri="{FF2B5EF4-FFF2-40B4-BE49-F238E27FC236}">
                  <a16:creationId xmlns:a16="http://schemas.microsoft.com/office/drawing/2014/main" id="{F06A8FF4-5BBA-7B45-A35D-71D358BD79E4}"/>
                </a:ext>
              </a:extLst>
            </p:cNvPr>
            <p:cNvSpPr/>
            <p:nvPr/>
          </p:nvSpPr>
          <p:spPr>
            <a:xfrm>
              <a:off x="2935070" y="5965726"/>
              <a:ext cx="5333649" cy="540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Tree>
    <p:extLst>
      <p:ext uri="{BB962C8B-B14F-4D97-AF65-F5344CB8AC3E}">
        <p14:creationId xmlns:p14="http://schemas.microsoft.com/office/powerpoint/2010/main" val="318528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06B663-A769-B74F-8C62-B9D967AFF60A}"/>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86A806C7-1FAC-CA42-A0A7-9EC73D6C9BB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1" name="Rectangle 10">
              <a:extLst>
                <a:ext uri="{FF2B5EF4-FFF2-40B4-BE49-F238E27FC236}">
                  <a16:creationId xmlns:a16="http://schemas.microsoft.com/office/drawing/2014/main" id="{CC888E7F-8C4C-F545-9998-A43BF80A5C01}"/>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p:txBody>
          <a:bodyPr/>
          <a:lstStyle/>
          <a:p>
            <a:r>
              <a:rPr lang="en-US" sz="4000" b="1" dirty="0">
                <a:solidFill>
                  <a:schemeClr val="bg1"/>
                </a:solidFill>
              </a:rPr>
              <a:t>Key to Automation Success: Start Simple</a:t>
            </a:r>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dirty="0">
                <a:solidFill>
                  <a:schemeClr val="bg1">
                    <a:lumMod val="85000"/>
                  </a:schemeClr>
                </a:solidFill>
              </a:rPr>
              <a:t>Configuration Management Using Red Hat Ansible Tower</a:t>
            </a:r>
          </a:p>
        </p:txBody>
      </p:sp>
      <p:pic>
        <p:nvPicPr>
          <p:cNvPr id="4" name="Picture 3">
            <a:extLst>
              <a:ext uri="{FF2B5EF4-FFF2-40B4-BE49-F238E27FC236}">
                <a16:creationId xmlns:a16="http://schemas.microsoft.com/office/drawing/2014/main" id="{E1196462-17E3-BC42-A3DF-F7350CF4960E}"/>
              </a:ext>
            </a:extLst>
          </p:cNvPr>
          <p:cNvPicPr>
            <a:picLocks noChangeAspect="1"/>
          </p:cNvPicPr>
          <p:nvPr/>
        </p:nvPicPr>
        <p:blipFill>
          <a:blip r:embed="rId5"/>
          <a:stretch>
            <a:fillRect/>
          </a:stretch>
        </p:blipFill>
        <p:spPr>
          <a:xfrm>
            <a:off x="2362200" y="1548542"/>
            <a:ext cx="7467600" cy="4356100"/>
          </a:xfrm>
          <a:prstGeom prst="rect">
            <a:avLst/>
          </a:prstGeom>
        </p:spPr>
      </p:pic>
      <p:grpSp>
        <p:nvGrpSpPr>
          <p:cNvPr id="6" name="Group 5">
            <a:extLst>
              <a:ext uri="{FF2B5EF4-FFF2-40B4-BE49-F238E27FC236}">
                <a16:creationId xmlns:a16="http://schemas.microsoft.com/office/drawing/2014/main" id="{432B29B2-7CFA-A949-8440-04D09A73AC2F}"/>
              </a:ext>
            </a:extLst>
          </p:cNvPr>
          <p:cNvGrpSpPr/>
          <p:nvPr/>
        </p:nvGrpSpPr>
        <p:grpSpPr>
          <a:xfrm>
            <a:off x="2935070" y="5926764"/>
            <a:ext cx="5333649" cy="616405"/>
            <a:chOff x="2935070" y="5926764"/>
            <a:chExt cx="5333649" cy="616405"/>
          </a:xfrm>
        </p:grpSpPr>
        <p:pic>
          <p:nvPicPr>
            <p:cNvPr id="3" name="Picture 2">
              <a:extLst>
                <a:ext uri="{FF2B5EF4-FFF2-40B4-BE49-F238E27FC236}">
                  <a16:creationId xmlns:a16="http://schemas.microsoft.com/office/drawing/2014/main" id="{2B401FFC-CB8E-C945-9F38-D1097171E997}"/>
                </a:ext>
              </a:extLst>
            </p:cNvPr>
            <p:cNvPicPr>
              <a:picLocks noChangeAspect="1"/>
            </p:cNvPicPr>
            <p:nvPr/>
          </p:nvPicPr>
          <p:blipFill>
            <a:blip r:embed="rId6"/>
            <a:stretch>
              <a:fillRect/>
            </a:stretch>
          </p:blipFill>
          <p:spPr>
            <a:xfrm>
              <a:off x="5014841" y="5926764"/>
              <a:ext cx="1174106" cy="616405"/>
            </a:xfrm>
            <a:prstGeom prst="rect">
              <a:avLst/>
            </a:prstGeom>
          </p:spPr>
        </p:pic>
        <p:sp>
          <p:nvSpPr>
            <p:cNvPr id="13" name="Rectangle 12">
              <a:extLst>
                <a:ext uri="{FF2B5EF4-FFF2-40B4-BE49-F238E27FC236}">
                  <a16:creationId xmlns:a16="http://schemas.microsoft.com/office/drawing/2014/main" id="{2D7282D1-2306-B245-9CE8-A4AA089E37EA}"/>
                </a:ext>
              </a:extLst>
            </p:cNvPr>
            <p:cNvSpPr/>
            <p:nvPr/>
          </p:nvSpPr>
          <p:spPr>
            <a:xfrm>
              <a:off x="2935070" y="5965726"/>
              <a:ext cx="5333649" cy="540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cxnSp>
        <p:nvCxnSpPr>
          <p:cNvPr id="14" name="Straight Arrow Connector 13">
            <a:extLst>
              <a:ext uri="{FF2B5EF4-FFF2-40B4-BE49-F238E27FC236}">
                <a16:creationId xmlns:a16="http://schemas.microsoft.com/office/drawing/2014/main" id="{BF66AA46-17CE-8947-89E0-0DBF83CBB3BB}"/>
              </a:ext>
            </a:extLst>
          </p:cNvPr>
          <p:cNvCxnSpPr>
            <a:cxnSpLocks/>
          </p:cNvCxnSpPr>
          <p:nvPr/>
        </p:nvCxnSpPr>
        <p:spPr>
          <a:xfrm>
            <a:off x="3662950" y="5226050"/>
            <a:ext cx="0" cy="678592"/>
          </a:xfrm>
          <a:prstGeom prst="straightConnector1">
            <a:avLst/>
          </a:prstGeom>
          <a:ln w="12700">
            <a:solidFill>
              <a:srgbClr val="1CA73E"/>
            </a:solidFill>
            <a:headEnd type="none" w="med" len="lg"/>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78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E67043-627C-5740-8F8A-B472BFDDB9D4}"/>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6CFA1324-504F-E34A-85F7-B0309BFC74D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1" name="Rectangle 10">
              <a:extLst>
                <a:ext uri="{FF2B5EF4-FFF2-40B4-BE49-F238E27FC236}">
                  <a16:creationId xmlns:a16="http://schemas.microsoft.com/office/drawing/2014/main" id="{EAE6CC8E-4214-EE4C-B6DE-742395CC321B}"/>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p:txBody>
          <a:bodyPr/>
          <a:lstStyle/>
          <a:p>
            <a:r>
              <a:rPr lang="en-US" sz="4000" b="1" dirty="0">
                <a:solidFill>
                  <a:schemeClr val="bg1"/>
                </a:solidFill>
              </a:rPr>
              <a:t>Use a Source Code Repository</a:t>
            </a:r>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dirty="0">
                <a:solidFill>
                  <a:schemeClr val="bg1">
                    <a:lumMod val="85000"/>
                  </a:schemeClr>
                </a:solidFill>
              </a:rPr>
              <a:t>Infrastructure as Code</a:t>
            </a:r>
          </a:p>
        </p:txBody>
      </p:sp>
      <p:pic>
        <p:nvPicPr>
          <p:cNvPr id="4" name="Picture 3">
            <a:extLst>
              <a:ext uri="{FF2B5EF4-FFF2-40B4-BE49-F238E27FC236}">
                <a16:creationId xmlns:a16="http://schemas.microsoft.com/office/drawing/2014/main" id="{8E095E96-184A-814A-899C-12C53A1D0DC1}"/>
              </a:ext>
            </a:extLst>
          </p:cNvPr>
          <p:cNvPicPr>
            <a:picLocks noChangeAspect="1"/>
          </p:cNvPicPr>
          <p:nvPr/>
        </p:nvPicPr>
        <p:blipFill>
          <a:blip r:embed="rId5"/>
          <a:stretch>
            <a:fillRect/>
          </a:stretch>
        </p:blipFill>
        <p:spPr>
          <a:xfrm>
            <a:off x="1911350" y="1502979"/>
            <a:ext cx="8369300" cy="4356100"/>
          </a:xfrm>
          <a:prstGeom prst="rect">
            <a:avLst/>
          </a:prstGeom>
        </p:spPr>
      </p:pic>
      <p:grpSp>
        <p:nvGrpSpPr>
          <p:cNvPr id="12" name="Group 11">
            <a:extLst>
              <a:ext uri="{FF2B5EF4-FFF2-40B4-BE49-F238E27FC236}">
                <a16:creationId xmlns:a16="http://schemas.microsoft.com/office/drawing/2014/main" id="{DE11A19F-3664-C44A-9C2F-81BDD1AE7D41}"/>
              </a:ext>
            </a:extLst>
          </p:cNvPr>
          <p:cNvGrpSpPr/>
          <p:nvPr/>
        </p:nvGrpSpPr>
        <p:grpSpPr>
          <a:xfrm>
            <a:off x="4498399" y="5926764"/>
            <a:ext cx="5333649" cy="616405"/>
            <a:chOff x="2935070" y="5926764"/>
            <a:chExt cx="5333649" cy="616405"/>
          </a:xfrm>
        </p:grpSpPr>
        <p:pic>
          <p:nvPicPr>
            <p:cNvPr id="13" name="Picture 12">
              <a:extLst>
                <a:ext uri="{FF2B5EF4-FFF2-40B4-BE49-F238E27FC236}">
                  <a16:creationId xmlns:a16="http://schemas.microsoft.com/office/drawing/2014/main" id="{BA945A71-1B4F-F74E-A8C8-F0F290C8CE2F}"/>
                </a:ext>
              </a:extLst>
            </p:cNvPr>
            <p:cNvPicPr>
              <a:picLocks noChangeAspect="1"/>
            </p:cNvPicPr>
            <p:nvPr/>
          </p:nvPicPr>
          <p:blipFill>
            <a:blip r:embed="rId6"/>
            <a:stretch>
              <a:fillRect/>
            </a:stretch>
          </p:blipFill>
          <p:spPr>
            <a:xfrm>
              <a:off x="5014841" y="5926764"/>
              <a:ext cx="1174106" cy="616405"/>
            </a:xfrm>
            <a:prstGeom prst="rect">
              <a:avLst/>
            </a:prstGeom>
          </p:spPr>
        </p:pic>
        <p:sp>
          <p:nvSpPr>
            <p:cNvPr id="14" name="Rectangle 13">
              <a:extLst>
                <a:ext uri="{FF2B5EF4-FFF2-40B4-BE49-F238E27FC236}">
                  <a16:creationId xmlns:a16="http://schemas.microsoft.com/office/drawing/2014/main" id="{6F7305F3-DF2E-6041-8FFA-71ACD1FB35A9}"/>
                </a:ext>
              </a:extLst>
            </p:cNvPr>
            <p:cNvSpPr/>
            <p:nvPr/>
          </p:nvSpPr>
          <p:spPr>
            <a:xfrm>
              <a:off x="2935070" y="5965726"/>
              <a:ext cx="5333649" cy="540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cxnSp>
        <p:nvCxnSpPr>
          <p:cNvPr id="15" name="Straight Arrow Connector 14">
            <a:extLst>
              <a:ext uri="{FF2B5EF4-FFF2-40B4-BE49-F238E27FC236}">
                <a16:creationId xmlns:a16="http://schemas.microsoft.com/office/drawing/2014/main" id="{8538BB99-0657-314E-ACA2-C112AF495DC9}"/>
              </a:ext>
            </a:extLst>
          </p:cNvPr>
          <p:cNvCxnSpPr>
            <a:cxnSpLocks/>
          </p:cNvCxnSpPr>
          <p:nvPr/>
        </p:nvCxnSpPr>
        <p:spPr>
          <a:xfrm>
            <a:off x="5145163" y="5180487"/>
            <a:ext cx="0" cy="678592"/>
          </a:xfrm>
          <a:prstGeom prst="straightConnector1">
            <a:avLst/>
          </a:prstGeom>
          <a:ln w="12700">
            <a:solidFill>
              <a:srgbClr val="1CA73E"/>
            </a:solidFill>
            <a:headEnd type="none" w="med" len="lg"/>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52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C05033-3CD5-8C4B-BFC1-922B8F545522}"/>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BAECA11F-BFDF-8646-B1C7-F9FD34CBEA9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1" name="Rectangle 10">
              <a:extLst>
                <a:ext uri="{FF2B5EF4-FFF2-40B4-BE49-F238E27FC236}">
                  <a16:creationId xmlns:a16="http://schemas.microsoft.com/office/drawing/2014/main" id="{5EACE04A-E4F9-3B41-9631-F9BF05FD6B8D}"/>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a:xfrm>
            <a:off x="454884" y="188640"/>
            <a:ext cx="11795052" cy="878539"/>
          </a:xfrm>
        </p:spPr>
        <p:txBody>
          <a:bodyPr/>
          <a:lstStyle/>
          <a:p>
            <a:r>
              <a:rPr lang="en-US" sz="4000" b="1" dirty="0">
                <a:solidFill>
                  <a:schemeClr val="bg1"/>
                </a:solidFill>
              </a:rPr>
              <a:t>Provide Access for Non-Programmatic Consumers</a:t>
            </a:r>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dirty="0">
                <a:solidFill>
                  <a:schemeClr val="bg1">
                    <a:lumMod val="85000"/>
                  </a:schemeClr>
                </a:solidFill>
              </a:rPr>
              <a:t>Self-service provisioning via Service Catalogue</a:t>
            </a:r>
          </a:p>
        </p:txBody>
      </p:sp>
      <p:pic>
        <p:nvPicPr>
          <p:cNvPr id="4" name="Picture 3">
            <a:extLst>
              <a:ext uri="{FF2B5EF4-FFF2-40B4-BE49-F238E27FC236}">
                <a16:creationId xmlns:a16="http://schemas.microsoft.com/office/drawing/2014/main" id="{4C31A628-5597-A348-9ED8-CD86FB5E8714}"/>
              </a:ext>
            </a:extLst>
          </p:cNvPr>
          <p:cNvPicPr>
            <a:picLocks noChangeAspect="1"/>
          </p:cNvPicPr>
          <p:nvPr/>
        </p:nvPicPr>
        <p:blipFill>
          <a:blip r:embed="rId5"/>
          <a:stretch>
            <a:fillRect/>
          </a:stretch>
        </p:blipFill>
        <p:spPr>
          <a:xfrm>
            <a:off x="869950" y="1502979"/>
            <a:ext cx="10452100" cy="4356100"/>
          </a:xfrm>
          <a:prstGeom prst="rect">
            <a:avLst/>
          </a:prstGeom>
        </p:spPr>
      </p:pic>
      <p:grpSp>
        <p:nvGrpSpPr>
          <p:cNvPr id="12" name="Group 11">
            <a:extLst>
              <a:ext uri="{FF2B5EF4-FFF2-40B4-BE49-F238E27FC236}">
                <a16:creationId xmlns:a16="http://schemas.microsoft.com/office/drawing/2014/main" id="{30FAF076-908C-E347-BAA7-4418856679AB}"/>
              </a:ext>
            </a:extLst>
          </p:cNvPr>
          <p:cNvGrpSpPr/>
          <p:nvPr/>
        </p:nvGrpSpPr>
        <p:grpSpPr>
          <a:xfrm>
            <a:off x="5383302" y="5926764"/>
            <a:ext cx="5333649" cy="616405"/>
            <a:chOff x="2935070" y="5926764"/>
            <a:chExt cx="5333649" cy="616405"/>
          </a:xfrm>
        </p:grpSpPr>
        <p:pic>
          <p:nvPicPr>
            <p:cNvPr id="13" name="Picture 12">
              <a:extLst>
                <a:ext uri="{FF2B5EF4-FFF2-40B4-BE49-F238E27FC236}">
                  <a16:creationId xmlns:a16="http://schemas.microsoft.com/office/drawing/2014/main" id="{4EBDEB05-2F59-C646-BDA2-8ADAB88D4906}"/>
                </a:ext>
              </a:extLst>
            </p:cNvPr>
            <p:cNvPicPr>
              <a:picLocks noChangeAspect="1"/>
            </p:cNvPicPr>
            <p:nvPr/>
          </p:nvPicPr>
          <p:blipFill>
            <a:blip r:embed="rId6"/>
            <a:stretch>
              <a:fillRect/>
            </a:stretch>
          </p:blipFill>
          <p:spPr>
            <a:xfrm>
              <a:off x="5014841" y="5926764"/>
              <a:ext cx="1174106" cy="616405"/>
            </a:xfrm>
            <a:prstGeom prst="rect">
              <a:avLst/>
            </a:prstGeom>
          </p:spPr>
        </p:pic>
        <p:sp>
          <p:nvSpPr>
            <p:cNvPr id="14" name="Rectangle 13">
              <a:extLst>
                <a:ext uri="{FF2B5EF4-FFF2-40B4-BE49-F238E27FC236}">
                  <a16:creationId xmlns:a16="http://schemas.microsoft.com/office/drawing/2014/main" id="{F8F9CEAA-E56F-7846-97A7-B1E38F19880A}"/>
                </a:ext>
              </a:extLst>
            </p:cNvPr>
            <p:cNvSpPr/>
            <p:nvPr/>
          </p:nvSpPr>
          <p:spPr>
            <a:xfrm>
              <a:off x="2935070" y="5965726"/>
              <a:ext cx="5333649" cy="540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cxnSp>
        <p:nvCxnSpPr>
          <p:cNvPr id="15" name="Straight Arrow Connector 14">
            <a:extLst>
              <a:ext uri="{FF2B5EF4-FFF2-40B4-BE49-F238E27FC236}">
                <a16:creationId xmlns:a16="http://schemas.microsoft.com/office/drawing/2014/main" id="{67953A8D-150C-1149-B7FB-89480DAF9A34}"/>
              </a:ext>
            </a:extLst>
          </p:cNvPr>
          <p:cNvCxnSpPr>
            <a:cxnSpLocks/>
          </p:cNvCxnSpPr>
          <p:nvPr/>
        </p:nvCxnSpPr>
        <p:spPr>
          <a:xfrm>
            <a:off x="6111182" y="5181806"/>
            <a:ext cx="0" cy="678592"/>
          </a:xfrm>
          <a:prstGeom prst="straightConnector1">
            <a:avLst/>
          </a:prstGeom>
          <a:ln w="12700">
            <a:solidFill>
              <a:srgbClr val="1CA73E"/>
            </a:solidFill>
            <a:headEnd type="none" w="med" len="lg"/>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87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787243-9BF5-3E4F-942D-1ED12E2FF733}"/>
              </a:ext>
            </a:extLst>
          </p:cNvPr>
          <p:cNvGrpSpPr/>
          <p:nvPr/>
        </p:nvGrpSpPr>
        <p:grpSpPr>
          <a:xfrm>
            <a:off x="-60457" y="-26330"/>
            <a:ext cx="12310393" cy="1379706"/>
            <a:chOff x="-60457" y="-26330"/>
            <a:chExt cx="12310393" cy="1379706"/>
          </a:xfrm>
        </p:grpSpPr>
        <p:pic>
          <p:nvPicPr>
            <p:cNvPr id="9" name="Picture 8">
              <a:extLst>
                <a:ext uri="{FF2B5EF4-FFF2-40B4-BE49-F238E27FC236}">
                  <a16:creationId xmlns:a16="http://schemas.microsoft.com/office/drawing/2014/main" id="{41F3DF8D-D782-3A42-B449-CB1C970ABBE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955" r="182" b="48195"/>
            <a:stretch/>
          </p:blipFill>
          <p:spPr>
            <a:xfrm>
              <a:off x="-60457" y="-19833"/>
              <a:ext cx="12310393" cy="1363788"/>
            </a:xfrm>
            <a:prstGeom prst="rect">
              <a:avLst/>
            </a:prstGeom>
            <a:solidFill>
              <a:schemeClr val="tx1">
                <a:alpha val="0"/>
              </a:schemeClr>
            </a:solidFill>
          </p:spPr>
        </p:pic>
        <p:sp>
          <p:nvSpPr>
            <p:cNvPr id="11" name="Rectangle 10">
              <a:extLst>
                <a:ext uri="{FF2B5EF4-FFF2-40B4-BE49-F238E27FC236}">
                  <a16:creationId xmlns:a16="http://schemas.microsoft.com/office/drawing/2014/main" id="{778D3005-3F60-C046-A685-3CA20007088B}"/>
                </a:ext>
              </a:extLst>
            </p:cNvPr>
            <p:cNvSpPr/>
            <p:nvPr/>
          </p:nvSpPr>
          <p:spPr>
            <a:xfrm>
              <a:off x="-30228" y="-26330"/>
              <a:ext cx="12280164" cy="1379706"/>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5" name="Title 4">
            <a:extLst>
              <a:ext uri="{FF2B5EF4-FFF2-40B4-BE49-F238E27FC236}">
                <a16:creationId xmlns:a16="http://schemas.microsoft.com/office/drawing/2014/main" id="{A3EEC429-4B7F-4A2A-85A4-876EE4B12F42}"/>
              </a:ext>
            </a:extLst>
          </p:cNvPr>
          <p:cNvSpPr>
            <a:spLocks noGrp="1"/>
          </p:cNvSpPr>
          <p:nvPr>
            <p:ph type="title"/>
          </p:nvPr>
        </p:nvSpPr>
        <p:spPr>
          <a:xfrm>
            <a:off x="454884" y="188640"/>
            <a:ext cx="11122478" cy="878539"/>
          </a:xfrm>
        </p:spPr>
        <p:txBody>
          <a:bodyPr/>
          <a:lstStyle/>
          <a:p>
            <a:r>
              <a:rPr lang="en-US" sz="4000" b="1" dirty="0">
                <a:solidFill>
                  <a:schemeClr val="bg1"/>
                </a:solidFill>
              </a:rPr>
              <a:t>Automate Throughout the Application Lifecycle</a:t>
            </a:r>
          </a:p>
        </p:txBody>
      </p:sp>
      <p:sp>
        <p:nvSpPr>
          <p:cNvPr id="10" name="Text Placeholder 9">
            <a:extLst>
              <a:ext uri="{FF2B5EF4-FFF2-40B4-BE49-F238E27FC236}">
                <a16:creationId xmlns:a16="http://schemas.microsoft.com/office/drawing/2014/main" id="{ED7B5DA5-19B0-4CEE-8D40-A148A00DEC24}"/>
              </a:ext>
            </a:extLst>
          </p:cNvPr>
          <p:cNvSpPr>
            <a:spLocks noGrp="1"/>
          </p:cNvSpPr>
          <p:nvPr>
            <p:ph type="body" idx="13"/>
          </p:nvPr>
        </p:nvSpPr>
        <p:spPr/>
        <p:txBody>
          <a:bodyPr/>
          <a:lstStyle/>
          <a:p>
            <a:r>
              <a:rPr lang="en-US" dirty="0">
                <a:solidFill>
                  <a:schemeClr val="bg1">
                    <a:lumMod val="85000"/>
                  </a:schemeClr>
                </a:solidFill>
              </a:rPr>
              <a:t>Automated staging and testing before deployment in Production</a:t>
            </a:r>
          </a:p>
        </p:txBody>
      </p:sp>
      <p:pic>
        <p:nvPicPr>
          <p:cNvPr id="4" name="Picture 3">
            <a:extLst>
              <a:ext uri="{FF2B5EF4-FFF2-40B4-BE49-F238E27FC236}">
                <a16:creationId xmlns:a16="http://schemas.microsoft.com/office/drawing/2014/main" id="{7888645A-3C18-624D-9C0C-C7FD78D03918}"/>
              </a:ext>
            </a:extLst>
          </p:cNvPr>
          <p:cNvPicPr>
            <a:picLocks noChangeAspect="1"/>
          </p:cNvPicPr>
          <p:nvPr/>
        </p:nvPicPr>
        <p:blipFill>
          <a:blip r:embed="rId5"/>
          <a:stretch>
            <a:fillRect/>
          </a:stretch>
        </p:blipFill>
        <p:spPr>
          <a:xfrm>
            <a:off x="869950" y="1502979"/>
            <a:ext cx="10452100" cy="4114800"/>
          </a:xfrm>
          <a:prstGeom prst="rect">
            <a:avLst/>
          </a:prstGeom>
        </p:spPr>
      </p:pic>
      <p:grpSp>
        <p:nvGrpSpPr>
          <p:cNvPr id="16" name="Group 15">
            <a:extLst>
              <a:ext uri="{FF2B5EF4-FFF2-40B4-BE49-F238E27FC236}">
                <a16:creationId xmlns:a16="http://schemas.microsoft.com/office/drawing/2014/main" id="{123F9123-8EF0-4443-B8C5-7F6F0B09DDC5}"/>
              </a:ext>
            </a:extLst>
          </p:cNvPr>
          <p:cNvGrpSpPr/>
          <p:nvPr/>
        </p:nvGrpSpPr>
        <p:grpSpPr>
          <a:xfrm>
            <a:off x="5383302" y="5926764"/>
            <a:ext cx="5333649" cy="616405"/>
            <a:chOff x="2935070" y="5926764"/>
            <a:chExt cx="5333649" cy="616405"/>
          </a:xfrm>
        </p:grpSpPr>
        <p:pic>
          <p:nvPicPr>
            <p:cNvPr id="17" name="Picture 16">
              <a:extLst>
                <a:ext uri="{FF2B5EF4-FFF2-40B4-BE49-F238E27FC236}">
                  <a16:creationId xmlns:a16="http://schemas.microsoft.com/office/drawing/2014/main" id="{9109B01F-0EFC-4941-BD4F-A7C3E19F7BE3}"/>
                </a:ext>
              </a:extLst>
            </p:cNvPr>
            <p:cNvPicPr>
              <a:picLocks noChangeAspect="1"/>
            </p:cNvPicPr>
            <p:nvPr/>
          </p:nvPicPr>
          <p:blipFill>
            <a:blip r:embed="rId6"/>
            <a:stretch>
              <a:fillRect/>
            </a:stretch>
          </p:blipFill>
          <p:spPr>
            <a:xfrm>
              <a:off x="5014841" y="5926764"/>
              <a:ext cx="1174106" cy="616405"/>
            </a:xfrm>
            <a:prstGeom prst="rect">
              <a:avLst/>
            </a:prstGeom>
          </p:spPr>
        </p:pic>
        <p:sp>
          <p:nvSpPr>
            <p:cNvPr id="18" name="Rectangle 17">
              <a:extLst>
                <a:ext uri="{FF2B5EF4-FFF2-40B4-BE49-F238E27FC236}">
                  <a16:creationId xmlns:a16="http://schemas.microsoft.com/office/drawing/2014/main" id="{EDA30522-CB20-614B-BF10-F84F2410E738}"/>
                </a:ext>
              </a:extLst>
            </p:cNvPr>
            <p:cNvSpPr/>
            <p:nvPr/>
          </p:nvSpPr>
          <p:spPr>
            <a:xfrm>
              <a:off x="2935070" y="5965726"/>
              <a:ext cx="5333649" cy="540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cxnSp>
        <p:nvCxnSpPr>
          <p:cNvPr id="19" name="Straight Arrow Connector 18">
            <a:extLst>
              <a:ext uri="{FF2B5EF4-FFF2-40B4-BE49-F238E27FC236}">
                <a16:creationId xmlns:a16="http://schemas.microsoft.com/office/drawing/2014/main" id="{C6D803C5-9217-A34C-A376-3B8BB26803E4}"/>
              </a:ext>
            </a:extLst>
          </p:cNvPr>
          <p:cNvCxnSpPr>
            <a:cxnSpLocks/>
          </p:cNvCxnSpPr>
          <p:nvPr/>
        </p:nvCxnSpPr>
        <p:spPr>
          <a:xfrm>
            <a:off x="6111182" y="5181806"/>
            <a:ext cx="0" cy="678592"/>
          </a:xfrm>
          <a:prstGeom prst="straightConnector1">
            <a:avLst/>
          </a:prstGeom>
          <a:ln w="12700">
            <a:solidFill>
              <a:srgbClr val="1CA73E"/>
            </a:solidFill>
            <a:headEnd type="none" w="med" len="lg"/>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09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794D09-2C2D-4247-8121-6B796810A0F9}"/>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2"/>
            <a:ext cx="12192000" cy="6858001"/>
          </a:xfrm>
          <a:prstGeom prst="rect">
            <a:avLst/>
          </a:prstGeom>
          <a:solidFill>
            <a:schemeClr val="tx1">
              <a:alpha val="0"/>
            </a:schemeClr>
          </a:solidFill>
        </p:spPr>
      </p:pic>
      <p:sp>
        <p:nvSpPr>
          <p:cNvPr id="4" name="Rectangle 3">
            <a:extLst>
              <a:ext uri="{FF2B5EF4-FFF2-40B4-BE49-F238E27FC236}">
                <a16:creationId xmlns:a16="http://schemas.microsoft.com/office/drawing/2014/main" id="{B38119C6-C274-634F-BE7C-64F85848615A}"/>
              </a:ext>
            </a:extLst>
          </p:cNvPr>
          <p:cNvSpPr/>
          <p:nvPr/>
        </p:nvSpPr>
        <p:spPr>
          <a:xfrm>
            <a:off x="0" y="0"/>
            <a:ext cx="12192000" cy="6858001"/>
          </a:xfrm>
          <a:prstGeom prst="rect">
            <a:avLst/>
          </a:prstGeom>
          <a:solidFill>
            <a:schemeClr val="tx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2" name="Title 1">
            <a:extLst>
              <a:ext uri="{FF2B5EF4-FFF2-40B4-BE49-F238E27FC236}">
                <a16:creationId xmlns:a16="http://schemas.microsoft.com/office/drawing/2014/main" id="{373271DD-FE2C-45A5-9672-DB9083929225}"/>
              </a:ext>
            </a:extLst>
          </p:cNvPr>
          <p:cNvSpPr>
            <a:spLocks noGrp="1"/>
          </p:cNvSpPr>
          <p:nvPr>
            <p:ph type="title"/>
          </p:nvPr>
        </p:nvSpPr>
        <p:spPr/>
        <p:txBody>
          <a:bodyPr/>
          <a:lstStyle/>
          <a:p>
            <a:r>
              <a:rPr lang="en-US" sz="4000" b="1" dirty="0">
                <a:solidFill>
                  <a:schemeClr val="bg1"/>
                </a:solidFill>
              </a:rPr>
              <a:t>Putting it Together</a:t>
            </a:r>
          </a:p>
        </p:txBody>
      </p:sp>
    </p:spTree>
    <p:extLst>
      <p:ext uri="{BB962C8B-B14F-4D97-AF65-F5344CB8AC3E}">
        <p14:creationId xmlns:p14="http://schemas.microsoft.com/office/powerpoint/2010/main" val="2057735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71DD-FE2C-45A5-9672-DB9083929225}"/>
              </a:ext>
            </a:extLst>
          </p:cNvPr>
          <p:cNvSpPr>
            <a:spLocks noGrp="1"/>
          </p:cNvSpPr>
          <p:nvPr>
            <p:ph type="title"/>
          </p:nvPr>
        </p:nvSpPr>
        <p:spPr/>
        <p:txBody>
          <a:bodyPr/>
          <a:lstStyle/>
          <a:p>
            <a:r>
              <a:rPr lang="en-US" sz="4000" b="1" dirty="0">
                <a:solidFill>
                  <a:schemeClr val="bg1"/>
                </a:solidFill>
              </a:rPr>
              <a:t>AWS 6 R’s Assessment</a:t>
            </a:r>
          </a:p>
        </p:txBody>
      </p:sp>
      <p:sp>
        <p:nvSpPr>
          <p:cNvPr id="8" name="Content Placeholder 2">
            <a:extLst>
              <a:ext uri="{FF2B5EF4-FFF2-40B4-BE49-F238E27FC236}">
                <a16:creationId xmlns:a16="http://schemas.microsoft.com/office/drawing/2014/main" id="{00D0BF46-9E57-F943-B4E2-57FF31C2F386}"/>
              </a:ext>
            </a:extLst>
          </p:cNvPr>
          <p:cNvSpPr txBox="1">
            <a:spLocks/>
          </p:cNvSpPr>
          <p:nvPr/>
        </p:nvSpPr>
        <p:spPr bwMode="gray">
          <a:xfrm>
            <a:off x="4189471" y="3282319"/>
            <a:ext cx="2247283" cy="70090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Repurchase</a:t>
            </a:r>
          </a:p>
          <a:p>
            <a:pPr marL="0" lvl="1" indent="0" algn="ctr">
              <a:buNone/>
            </a:pPr>
            <a:r>
              <a:rPr lang="en-US" sz="3200" dirty="0">
                <a:solidFill>
                  <a:schemeClr val="bg1"/>
                </a:solidFill>
              </a:rPr>
              <a:t>Refactor</a:t>
            </a:r>
          </a:p>
        </p:txBody>
      </p:sp>
      <p:sp>
        <p:nvSpPr>
          <p:cNvPr id="9" name="Content Placeholder 2">
            <a:extLst>
              <a:ext uri="{FF2B5EF4-FFF2-40B4-BE49-F238E27FC236}">
                <a16:creationId xmlns:a16="http://schemas.microsoft.com/office/drawing/2014/main" id="{6D03695E-11F5-EC45-8228-FEBB01D6F9A1}"/>
              </a:ext>
            </a:extLst>
          </p:cNvPr>
          <p:cNvSpPr txBox="1">
            <a:spLocks/>
          </p:cNvSpPr>
          <p:nvPr/>
        </p:nvSpPr>
        <p:spPr bwMode="gray">
          <a:xfrm>
            <a:off x="839770" y="3019704"/>
            <a:ext cx="2011287" cy="122613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Rehost</a:t>
            </a:r>
          </a:p>
          <a:p>
            <a:pPr marL="0" lvl="1" indent="0" algn="ctr">
              <a:buFont typeface="Arial" panose="020B0604020202020204" pitchFamily="34" charset="0"/>
              <a:buNone/>
            </a:pPr>
            <a:r>
              <a:rPr lang="en-US" sz="3200" dirty="0" err="1">
                <a:solidFill>
                  <a:schemeClr val="bg1"/>
                </a:solidFill>
              </a:rPr>
              <a:t>Replatform</a:t>
            </a:r>
            <a:endParaRPr lang="en-US" sz="3200" dirty="0">
              <a:solidFill>
                <a:schemeClr val="bg1"/>
              </a:solidFill>
            </a:endParaRPr>
          </a:p>
        </p:txBody>
      </p:sp>
      <p:sp>
        <p:nvSpPr>
          <p:cNvPr id="10" name="Content Placeholder 2">
            <a:extLst>
              <a:ext uri="{FF2B5EF4-FFF2-40B4-BE49-F238E27FC236}">
                <a16:creationId xmlns:a16="http://schemas.microsoft.com/office/drawing/2014/main" id="{3DA0E9E3-0AD3-FB44-A4FC-6610ACCE423B}"/>
              </a:ext>
            </a:extLst>
          </p:cNvPr>
          <p:cNvSpPr txBox="1">
            <a:spLocks/>
          </p:cNvSpPr>
          <p:nvPr/>
        </p:nvSpPr>
        <p:spPr bwMode="gray">
          <a:xfrm>
            <a:off x="10287001" y="3066726"/>
            <a:ext cx="1173410" cy="1179115"/>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Retain</a:t>
            </a:r>
          </a:p>
        </p:txBody>
      </p:sp>
      <p:sp>
        <p:nvSpPr>
          <p:cNvPr id="12" name="Content Placeholder 2">
            <a:extLst>
              <a:ext uri="{FF2B5EF4-FFF2-40B4-BE49-F238E27FC236}">
                <a16:creationId xmlns:a16="http://schemas.microsoft.com/office/drawing/2014/main" id="{30347FF7-7D6C-B143-8A78-7C5B44493BDC}"/>
              </a:ext>
            </a:extLst>
          </p:cNvPr>
          <p:cNvSpPr txBox="1">
            <a:spLocks/>
          </p:cNvSpPr>
          <p:nvPr/>
        </p:nvSpPr>
        <p:spPr bwMode="gray">
          <a:xfrm>
            <a:off x="7775168" y="3282319"/>
            <a:ext cx="1173420" cy="70090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Retire</a:t>
            </a:r>
          </a:p>
        </p:txBody>
      </p:sp>
      <p:cxnSp>
        <p:nvCxnSpPr>
          <p:cNvPr id="18" name="Straight Connector 17">
            <a:extLst>
              <a:ext uri="{FF2B5EF4-FFF2-40B4-BE49-F238E27FC236}">
                <a16:creationId xmlns:a16="http://schemas.microsoft.com/office/drawing/2014/main" id="{8013D6AB-839D-5C4A-BE4B-E8C1F378B74C}"/>
              </a:ext>
            </a:extLst>
          </p:cNvPr>
          <p:cNvCxnSpPr>
            <a:cxnSpLocks/>
          </p:cNvCxnSpPr>
          <p:nvPr/>
        </p:nvCxnSpPr>
        <p:spPr>
          <a:xfrm>
            <a:off x="3520264" y="2298371"/>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87F067-E2E0-364B-9387-B20FCE917298}"/>
              </a:ext>
            </a:extLst>
          </p:cNvPr>
          <p:cNvCxnSpPr>
            <a:cxnSpLocks/>
          </p:cNvCxnSpPr>
          <p:nvPr/>
        </p:nvCxnSpPr>
        <p:spPr>
          <a:xfrm>
            <a:off x="7105961" y="2298371"/>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C6583E-89F4-CC40-A3B0-6D8EFC031CA6}"/>
              </a:ext>
            </a:extLst>
          </p:cNvPr>
          <p:cNvCxnSpPr>
            <a:cxnSpLocks/>
          </p:cNvCxnSpPr>
          <p:nvPr/>
        </p:nvCxnSpPr>
        <p:spPr>
          <a:xfrm>
            <a:off x="9617795" y="2298371"/>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1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sitting on a bench in front of a building&#10;&#10;Description automatically generated">
            <a:extLst>
              <a:ext uri="{FF2B5EF4-FFF2-40B4-BE49-F238E27FC236}">
                <a16:creationId xmlns:a16="http://schemas.microsoft.com/office/drawing/2014/main" id="{BBBFB0F1-A300-427F-93ED-3A5BCBD2C9C8}"/>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326F57-EE3D-49BD-80B0-853FFB387212}"/>
              </a:ext>
            </a:extLst>
          </p:cNvPr>
          <p:cNvSpPr>
            <a:spLocks noGrp="1"/>
          </p:cNvSpPr>
          <p:nvPr>
            <p:ph type="title"/>
          </p:nvPr>
        </p:nvSpPr>
        <p:spPr/>
        <p:txBody>
          <a:bodyPr/>
          <a:lstStyle/>
          <a:p>
            <a:r>
              <a:rPr lang="nb-NO" sz="4000" b="1" dirty="0" err="1">
                <a:solidFill>
                  <a:schemeClr val="bg1"/>
                </a:solidFill>
              </a:rPr>
              <a:t>What’s</a:t>
            </a:r>
            <a:r>
              <a:rPr lang="nb-NO" sz="4000" b="1" dirty="0">
                <a:solidFill>
                  <a:schemeClr val="bg1"/>
                </a:solidFill>
              </a:rPr>
              <a:t> </a:t>
            </a:r>
            <a:r>
              <a:rPr lang="nb-NO" sz="4000" b="1" dirty="0" err="1">
                <a:solidFill>
                  <a:schemeClr val="bg1"/>
                </a:solidFill>
              </a:rPr>
              <a:t>Next</a:t>
            </a:r>
            <a:r>
              <a:rPr lang="nb-NO" sz="4000" b="1" dirty="0">
                <a:solidFill>
                  <a:schemeClr val="bg1"/>
                </a:solidFill>
              </a:rPr>
              <a:t>?</a:t>
            </a:r>
            <a:endParaRPr lang="en-US" sz="4000" b="1" dirty="0">
              <a:solidFill>
                <a:schemeClr val="bg1"/>
              </a:solidFill>
            </a:endParaRPr>
          </a:p>
        </p:txBody>
      </p:sp>
      <p:sp>
        <p:nvSpPr>
          <p:cNvPr id="3" name="Content Placeholder 2">
            <a:extLst>
              <a:ext uri="{FF2B5EF4-FFF2-40B4-BE49-F238E27FC236}">
                <a16:creationId xmlns:a16="http://schemas.microsoft.com/office/drawing/2014/main" id="{85407371-1005-4F02-8B15-D1FA5147B0B7}"/>
              </a:ext>
            </a:extLst>
          </p:cNvPr>
          <p:cNvSpPr>
            <a:spLocks noGrp="1"/>
          </p:cNvSpPr>
          <p:nvPr>
            <p:ph idx="1"/>
          </p:nvPr>
        </p:nvSpPr>
        <p:spPr>
          <a:xfrm>
            <a:off x="470124" y="1546276"/>
            <a:ext cx="5341671" cy="4397207"/>
          </a:xfrm>
        </p:spPr>
        <p:txBody>
          <a:bodyPr/>
          <a:lstStyle/>
          <a:p>
            <a:pPr lvl="3"/>
            <a:endParaRPr lang="en-US" sz="2200">
              <a:solidFill>
                <a:schemeClr val="bg1"/>
              </a:solidFill>
            </a:endParaRPr>
          </a:p>
          <a:p>
            <a:pPr lvl="1"/>
            <a:r>
              <a:rPr lang="en-US" sz="2800">
                <a:solidFill>
                  <a:schemeClr val="bg1"/>
                </a:solidFill>
              </a:rPr>
              <a:t>Work with F5 cloud experts to</a:t>
            </a:r>
          </a:p>
          <a:p>
            <a:pPr lvl="2"/>
            <a:r>
              <a:rPr lang="en-US" sz="2000">
                <a:solidFill>
                  <a:schemeClr val="bg1"/>
                </a:solidFill>
              </a:rPr>
              <a:t>Develop a specific version of the architecture that meets your needs</a:t>
            </a:r>
          </a:p>
          <a:p>
            <a:pPr lvl="2"/>
            <a:r>
              <a:rPr lang="en-US" sz="2000">
                <a:solidFill>
                  <a:schemeClr val="bg1"/>
                </a:solidFill>
              </a:rPr>
              <a:t>Tune the design to meet your desired  outcomes and principles</a:t>
            </a:r>
          </a:p>
          <a:p>
            <a:pPr lvl="3"/>
            <a:endParaRPr lang="en-US" sz="2000">
              <a:solidFill>
                <a:schemeClr val="bg1"/>
              </a:solidFill>
            </a:endParaRPr>
          </a:p>
          <a:p>
            <a:pPr lvl="1"/>
            <a:r>
              <a:rPr lang="en-US" sz="2800">
                <a:solidFill>
                  <a:schemeClr val="bg1"/>
                </a:solidFill>
              </a:rPr>
              <a:t>Request a free workshop on Secure Cloud Architecture</a:t>
            </a:r>
          </a:p>
          <a:p>
            <a:pPr lvl="1"/>
            <a:endParaRPr lang="en-US" sz="2800">
              <a:solidFill>
                <a:schemeClr val="bg1"/>
              </a:solidFill>
            </a:endParaRPr>
          </a:p>
        </p:txBody>
      </p:sp>
    </p:spTree>
    <p:extLst>
      <p:ext uri="{BB962C8B-B14F-4D97-AF65-F5344CB8AC3E}">
        <p14:creationId xmlns:p14="http://schemas.microsoft.com/office/powerpoint/2010/main" val="149875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8B8010-C2B1-6D45-AC3A-7D3D0C8C02F5}"/>
              </a:ext>
            </a:extLst>
          </p:cNvPr>
          <p:cNvSpPr txBox="1"/>
          <p:nvPr/>
        </p:nvSpPr>
        <p:spPr>
          <a:xfrm>
            <a:off x="5788681" y="3340205"/>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spTree>
    <p:extLst>
      <p:ext uri="{BB962C8B-B14F-4D97-AF65-F5344CB8AC3E}">
        <p14:creationId xmlns:p14="http://schemas.microsoft.com/office/powerpoint/2010/main" val="168093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71DD-FE2C-45A5-9672-DB9083929225}"/>
              </a:ext>
            </a:extLst>
          </p:cNvPr>
          <p:cNvSpPr>
            <a:spLocks noGrp="1"/>
          </p:cNvSpPr>
          <p:nvPr>
            <p:ph type="title"/>
          </p:nvPr>
        </p:nvSpPr>
        <p:spPr/>
        <p:txBody>
          <a:bodyPr/>
          <a:lstStyle/>
          <a:p>
            <a:r>
              <a:rPr lang="en-US" sz="4000" b="1" dirty="0">
                <a:solidFill>
                  <a:schemeClr val="bg1"/>
                </a:solidFill>
              </a:rPr>
              <a:t>AWS Well-Architected</a:t>
            </a:r>
          </a:p>
        </p:txBody>
      </p:sp>
      <p:sp>
        <p:nvSpPr>
          <p:cNvPr id="8" name="Content Placeholder 2">
            <a:extLst>
              <a:ext uri="{FF2B5EF4-FFF2-40B4-BE49-F238E27FC236}">
                <a16:creationId xmlns:a16="http://schemas.microsoft.com/office/drawing/2014/main" id="{00D0BF46-9E57-F943-B4E2-57FF31C2F386}"/>
              </a:ext>
            </a:extLst>
          </p:cNvPr>
          <p:cNvSpPr txBox="1">
            <a:spLocks/>
          </p:cNvSpPr>
          <p:nvPr/>
        </p:nvSpPr>
        <p:spPr bwMode="gray">
          <a:xfrm>
            <a:off x="2483764" y="3215084"/>
            <a:ext cx="1975106" cy="70090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Security</a:t>
            </a:r>
          </a:p>
        </p:txBody>
      </p:sp>
      <p:sp>
        <p:nvSpPr>
          <p:cNvPr id="9" name="Content Placeholder 2">
            <a:extLst>
              <a:ext uri="{FF2B5EF4-FFF2-40B4-BE49-F238E27FC236}">
                <a16:creationId xmlns:a16="http://schemas.microsoft.com/office/drawing/2014/main" id="{6D03695E-11F5-EC45-8228-FEBB01D6F9A1}"/>
              </a:ext>
            </a:extLst>
          </p:cNvPr>
          <p:cNvSpPr txBox="1">
            <a:spLocks/>
          </p:cNvSpPr>
          <p:nvPr/>
        </p:nvSpPr>
        <p:spPr bwMode="gray">
          <a:xfrm>
            <a:off x="1" y="2952469"/>
            <a:ext cx="2470834" cy="122613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Operational </a:t>
            </a:r>
          </a:p>
          <a:p>
            <a:pPr marL="0" lvl="1" indent="0" algn="ctr">
              <a:buFont typeface="Arial" panose="020B0604020202020204" pitchFamily="34" charset="0"/>
              <a:buNone/>
            </a:pPr>
            <a:r>
              <a:rPr lang="en-US" sz="3200" dirty="0">
                <a:solidFill>
                  <a:schemeClr val="bg1"/>
                </a:solidFill>
              </a:rPr>
              <a:t>Excellence</a:t>
            </a:r>
          </a:p>
        </p:txBody>
      </p:sp>
      <p:sp>
        <p:nvSpPr>
          <p:cNvPr id="10" name="Content Placeholder 2">
            <a:extLst>
              <a:ext uri="{FF2B5EF4-FFF2-40B4-BE49-F238E27FC236}">
                <a16:creationId xmlns:a16="http://schemas.microsoft.com/office/drawing/2014/main" id="{3DA0E9E3-0AD3-FB44-A4FC-6610ACCE423B}"/>
              </a:ext>
            </a:extLst>
          </p:cNvPr>
          <p:cNvSpPr txBox="1">
            <a:spLocks/>
          </p:cNvSpPr>
          <p:nvPr/>
        </p:nvSpPr>
        <p:spPr bwMode="gray">
          <a:xfrm>
            <a:off x="6706018" y="2975980"/>
            <a:ext cx="2860558" cy="1179115"/>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Performance Efficiency</a:t>
            </a:r>
          </a:p>
        </p:txBody>
      </p:sp>
      <p:sp>
        <p:nvSpPr>
          <p:cNvPr id="12" name="Content Placeholder 2">
            <a:extLst>
              <a:ext uri="{FF2B5EF4-FFF2-40B4-BE49-F238E27FC236}">
                <a16:creationId xmlns:a16="http://schemas.microsoft.com/office/drawing/2014/main" id="{30347FF7-7D6C-B143-8A78-7C5B44493BDC}"/>
              </a:ext>
            </a:extLst>
          </p:cNvPr>
          <p:cNvSpPr txBox="1">
            <a:spLocks/>
          </p:cNvSpPr>
          <p:nvPr/>
        </p:nvSpPr>
        <p:spPr bwMode="gray">
          <a:xfrm>
            <a:off x="4445938" y="3215084"/>
            <a:ext cx="2260080" cy="700907"/>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Reliability</a:t>
            </a:r>
          </a:p>
        </p:txBody>
      </p:sp>
      <p:sp>
        <p:nvSpPr>
          <p:cNvPr id="13" name="Content Placeholder 2">
            <a:extLst>
              <a:ext uri="{FF2B5EF4-FFF2-40B4-BE49-F238E27FC236}">
                <a16:creationId xmlns:a16="http://schemas.microsoft.com/office/drawing/2014/main" id="{D6DE683D-3E27-3D49-9C68-AB9245C8E51C}"/>
              </a:ext>
            </a:extLst>
          </p:cNvPr>
          <p:cNvSpPr txBox="1">
            <a:spLocks/>
          </p:cNvSpPr>
          <p:nvPr/>
        </p:nvSpPr>
        <p:spPr bwMode="gray">
          <a:xfrm>
            <a:off x="9566575" y="2975980"/>
            <a:ext cx="2638345" cy="1179115"/>
          </a:xfrm>
          <a:prstGeom prst="rect">
            <a:avLst/>
          </a:prstGeom>
          <a:ln>
            <a:noFill/>
          </a:ln>
        </p:spPr>
        <p:txBody>
          <a:bodyPr vert="horz" lIns="0" tIns="0" rIns="0" bIns="0" rtlCol="0" anchor="ctr">
            <a:noAutofit/>
          </a:bodyPr>
          <a:lst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lvl="1" indent="0" algn="ctr">
              <a:buFont typeface="Arial" panose="020B0604020202020204" pitchFamily="34" charset="0"/>
              <a:buNone/>
            </a:pPr>
            <a:r>
              <a:rPr lang="en-US" sz="3200" dirty="0">
                <a:solidFill>
                  <a:schemeClr val="bg1"/>
                </a:solidFill>
              </a:rPr>
              <a:t>Cost </a:t>
            </a:r>
            <a:r>
              <a:rPr lang="en-US" sz="3200" dirty="0" err="1">
                <a:solidFill>
                  <a:schemeClr val="bg1"/>
                </a:solidFill>
              </a:rPr>
              <a:t>Optimisation</a:t>
            </a:r>
            <a:endParaRPr lang="en-US" sz="3200" dirty="0">
              <a:solidFill>
                <a:schemeClr val="bg1"/>
              </a:solidFill>
            </a:endParaRPr>
          </a:p>
        </p:txBody>
      </p:sp>
      <p:cxnSp>
        <p:nvCxnSpPr>
          <p:cNvPr id="18" name="Straight Connector 17">
            <a:extLst>
              <a:ext uri="{FF2B5EF4-FFF2-40B4-BE49-F238E27FC236}">
                <a16:creationId xmlns:a16="http://schemas.microsoft.com/office/drawing/2014/main" id="{8013D6AB-839D-5C4A-BE4B-E8C1F378B74C}"/>
              </a:ext>
            </a:extLst>
          </p:cNvPr>
          <p:cNvCxnSpPr>
            <a:cxnSpLocks/>
          </p:cNvCxnSpPr>
          <p:nvPr/>
        </p:nvCxnSpPr>
        <p:spPr>
          <a:xfrm>
            <a:off x="2470836" y="2231136"/>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87F067-E2E0-364B-9387-B20FCE917298}"/>
              </a:ext>
            </a:extLst>
          </p:cNvPr>
          <p:cNvCxnSpPr>
            <a:cxnSpLocks/>
          </p:cNvCxnSpPr>
          <p:nvPr/>
        </p:nvCxnSpPr>
        <p:spPr>
          <a:xfrm>
            <a:off x="4445939" y="2231136"/>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C6583E-89F4-CC40-A3B0-6D8EFC031CA6}"/>
              </a:ext>
            </a:extLst>
          </p:cNvPr>
          <p:cNvCxnSpPr>
            <a:cxnSpLocks/>
          </p:cNvCxnSpPr>
          <p:nvPr/>
        </p:nvCxnSpPr>
        <p:spPr>
          <a:xfrm>
            <a:off x="6718947" y="2231136"/>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67917F-DC0C-5C4F-BBEA-5F48D3584379}"/>
              </a:ext>
            </a:extLst>
          </p:cNvPr>
          <p:cNvCxnSpPr>
            <a:cxnSpLocks/>
          </p:cNvCxnSpPr>
          <p:nvPr/>
        </p:nvCxnSpPr>
        <p:spPr>
          <a:xfrm>
            <a:off x="9566580" y="2231136"/>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87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7844B-2A24-FC41-897F-01B1718A49AB}"/>
              </a:ext>
            </a:extLst>
          </p:cNvPr>
          <p:cNvSpPr txBox="1"/>
          <p:nvPr/>
        </p:nvSpPr>
        <p:spPr>
          <a:xfrm>
            <a:off x="464598" y="17471"/>
            <a:ext cx="5169979" cy="2668799"/>
          </a:xfrm>
          <a:prstGeom prst="rect">
            <a:avLst/>
          </a:prstGeom>
          <a:noFill/>
        </p:spPr>
        <p:txBody>
          <a:bodyPr wrap="square" lIns="179259" tIns="143407" rIns="179259" bIns="143407" rtlCol="0" anchor="ctr" anchorCtr="0">
            <a:noAutofit/>
          </a:bodyPr>
          <a:lstStyle>
            <a:defPPr>
              <a:defRPr lang="en-US"/>
            </a:defPPr>
            <a:lvl1pPr marR="0" lvl="0" indent="0" algn="ctr" fontAlgn="auto">
              <a:lnSpc>
                <a:spcPct val="90000"/>
              </a:lnSpc>
              <a:spcBef>
                <a:spcPts val="0"/>
              </a:spcBef>
              <a:spcAft>
                <a:spcPts val="1176"/>
              </a:spcAft>
              <a:buClrTx/>
              <a:buSzTx/>
              <a:buFontTx/>
              <a:buNone/>
              <a:tabLst/>
              <a:defRPr kumimoji="0" sz="2400" b="1"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r>
              <a:rPr lang="en-US" dirty="0"/>
              <a:t>Perform operations as code</a:t>
            </a:r>
          </a:p>
        </p:txBody>
      </p:sp>
      <p:cxnSp>
        <p:nvCxnSpPr>
          <p:cNvPr id="11" name="Straight Connector 10">
            <a:extLst>
              <a:ext uri="{FF2B5EF4-FFF2-40B4-BE49-F238E27FC236}">
                <a16:creationId xmlns:a16="http://schemas.microsoft.com/office/drawing/2014/main" id="{1C72BB6A-970E-7045-A204-B706D7309B7B}"/>
              </a:ext>
            </a:extLst>
          </p:cNvPr>
          <p:cNvCxnSpPr>
            <a:cxnSpLocks/>
          </p:cNvCxnSpPr>
          <p:nvPr/>
        </p:nvCxnSpPr>
        <p:spPr>
          <a:xfrm>
            <a:off x="6099175" y="4051035"/>
            <a:ext cx="0" cy="29246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457B3-2ACC-C544-93A8-E51CB7CD323E}"/>
              </a:ext>
            </a:extLst>
          </p:cNvPr>
          <p:cNvSpPr txBox="1"/>
          <p:nvPr/>
        </p:nvSpPr>
        <p:spPr>
          <a:xfrm>
            <a:off x="7045475" y="0"/>
            <a:ext cx="4200225" cy="2686270"/>
          </a:xfrm>
          <a:prstGeom prst="rect">
            <a:avLst/>
          </a:prstGeom>
          <a:noFill/>
        </p:spPr>
        <p:txBody>
          <a:bodyPr wrap="square" lIns="179259" tIns="143407" rIns="179259" bIns="143407" rtlCol="0" anchor="ctr" anchorCtr="0">
            <a:noAutofit/>
          </a:bodyPr>
          <a:lstStyle/>
          <a:p>
            <a:pPr algn="ctr">
              <a:lnSpc>
                <a:spcPct val="90000"/>
              </a:lnSpc>
              <a:spcAft>
                <a:spcPts val="1176"/>
              </a:spcAft>
            </a:pPr>
            <a:r>
              <a:rPr lang="en-US" sz="2400" b="1" dirty="0">
                <a:solidFill>
                  <a:schemeClr val="bg1"/>
                </a:solidFill>
                <a:latin typeface="Arial" panose="020B0604020202020204" pitchFamily="34" charset="0"/>
                <a:cs typeface="Arial" panose="020B0604020202020204" pitchFamily="34" charset="0"/>
              </a:rPr>
              <a:t>Make frequent, small, reversible changes</a:t>
            </a:r>
          </a:p>
        </p:txBody>
      </p:sp>
      <p:cxnSp>
        <p:nvCxnSpPr>
          <p:cNvPr id="13" name="Straight Connector 12">
            <a:extLst>
              <a:ext uri="{FF2B5EF4-FFF2-40B4-BE49-F238E27FC236}">
                <a16:creationId xmlns:a16="http://schemas.microsoft.com/office/drawing/2014/main" id="{5965A711-A797-7147-9EE2-D7D761950E16}"/>
              </a:ext>
            </a:extLst>
          </p:cNvPr>
          <p:cNvCxnSpPr>
            <a:cxnSpLocks/>
          </p:cNvCxnSpPr>
          <p:nvPr/>
        </p:nvCxnSpPr>
        <p:spPr>
          <a:xfrm>
            <a:off x="0" y="2669560"/>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B7A6930-8211-CB4F-B184-8949F615E291}"/>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Operational Excellence</a:t>
            </a:r>
            <a:endParaRPr lang="en-US" sz="4000" dirty="0">
              <a:solidFill>
                <a:schemeClr val="bg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A464C6E-85BF-9541-8537-3EA5A1799D11}"/>
              </a:ext>
            </a:extLst>
          </p:cNvPr>
          <p:cNvCxnSpPr>
            <a:cxnSpLocks/>
          </p:cNvCxnSpPr>
          <p:nvPr/>
        </p:nvCxnSpPr>
        <p:spPr>
          <a:xfrm>
            <a:off x="6099175" y="0"/>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5929E2-B204-354D-BF8F-ED8CFD99F123}"/>
              </a:ext>
            </a:extLst>
          </p:cNvPr>
          <p:cNvSpPr txBox="1"/>
          <p:nvPr/>
        </p:nvSpPr>
        <p:spPr>
          <a:xfrm>
            <a:off x="457200" y="4067743"/>
            <a:ext cx="5169979" cy="2807727"/>
          </a:xfrm>
          <a:prstGeom prst="rect">
            <a:avLst/>
          </a:prstGeom>
          <a:noFill/>
        </p:spPr>
        <p:txBody>
          <a:bodyPr wrap="square" lIns="179259" tIns="143407" rIns="179259" bIns="143407" rtlCol="0" anchor="ctr" anchorCtr="0">
            <a:noAutofit/>
          </a:bodyPr>
          <a:lstStyle/>
          <a:p>
            <a:pPr marL="0" marR="0" lvl="0" indent="0" algn="ctr" defTabSz="914400" rtl="0" eaLnBrk="1" fontAlgn="auto" latinLnBrk="0" hangingPunct="1">
              <a:lnSpc>
                <a:spcPct val="90000"/>
              </a:lnSpc>
              <a:spcBef>
                <a:spcPts val="0"/>
              </a:spcBef>
              <a:spcAft>
                <a:spcPts val="1176"/>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Annotate documentation</a:t>
            </a:r>
          </a:p>
        </p:txBody>
      </p:sp>
      <p:sp>
        <p:nvSpPr>
          <p:cNvPr id="17" name="TextBox 16">
            <a:extLst>
              <a:ext uri="{FF2B5EF4-FFF2-40B4-BE49-F238E27FC236}">
                <a16:creationId xmlns:a16="http://schemas.microsoft.com/office/drawing/2014/main" id="{6FF241FB-E6AD-F242-A7B2-2E11F482B51B}"/>
              </a:ext>
            </a:extLst>
          </p:cNvPr>
          <p:cNvSpPr txBox="1"/>
          <p:nvPr/>
        </p:nvSpPr>
        <p:spPr>
          <a:xfrm>
            <a:off x="7093075" y="4067743"/>
            <a:ext cx="4658202" cy="2807719"/>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Anticipate failure</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134258B-4103-1145-9102-11A992460BB4}"/>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7844B-2A24-FC41-897F-01B1718A49AB}"/>
              </a:ext>
            </a:extLst>
          </p:cNvPr>
          <p:cNvSpPr txBox="1"/>
          <p:nvPr/>
        </p:nvSpPr>
        <p:spPr>
          <a:xfrm>
            <a:off x="464598" y="17472"/>
            <a:ext cx="5169979" cy="2651323"/>
          </a:xfrm>
          <a:prstGeom prst="rect">
            <a:avLst/>
          </a:prstGeom>
          <a:noFill/>
        </p:spPr>
        <p:txBody>
          <a:bodyPr wrap="square" lIns="179259" tIns="143407" rIns="179259" bIns="143407" rtlCol="0" anchor="ctr" anchorCtr="0">
            <a:noAutofit/>
          </a:bodyPr>
          <a:lstStyle>
            <a:defPPr>
              <a:defRPr lang="en-US"/>
            </a:defPPr>
            <a:lvl1pPr marR="0" lvl="0" indent="0" algn="ctr" fontAlgn="auto">
              <a:lnSpc>
                <a:spcPct val="90000"/>
              </a:lnSpc>
              <a:spcBef>
                <a:spcPts val="0"/>
              </a:spcBef>
              <a:spcAft>
                <a:spcPts val="1176"/>
              </a:spcAft>
              <a:buClrTx/>
              <a:buSzTx/>
              <a:buFontTx/>
              <a:buNone/>
              <a:tabLst/>
              <a:defRPr kumimoji="0" sz="2400" b="1"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r>
              <a:rPr lang="en-US" dirty="0"/>
              <a:t>Implement a strong identity foundation</a:t>
            </a:r>
          </a:p>
        </p:txBody>
      </p:sp>
      <p:cxnSp>
        <p:nvCxnSpPr>
          <p:cNvPr id="11" name="Straight Connector 10">
            <a:extLst>
              <a:ext uri="{FF2B5EF4-FFF2-40B4-BE49-F238E27FC236}">
                <a16:creationId xmlns:a16="http://schemas.microsoft.com/office/drawing/2014/main" id="{1C72BB6A-970E-7045-A204-B706D7309B7B}"/>
              </a:ext>
            </a:extLst>
          </p:cNvPr>
          <p:cNvCxnSpPr>
            <a:cxnSpLocks/>
          </p:cNvCxnSpPr>
          <p:nvPr/>
        </p:nvCxnSpPr>
        <p:spPr>
          <a:xfrm>
            <a:off x="6099175" y="4051035"/>
            <a:ext cx="0" cy="29246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457B3-2ACC-C544-93A8-E51CB7CD323E}"/>
              </a:ext>
            </a:extLst>
          </p:cNvPr>
          <p:cNvSpPr txBox="1"/>
          <p:nvPr/>
        </p:nvSpPr>
        <p:spPr>
          <a:xfrm>
            <a:off x="7045475" y="17471"/>
            <a:ext cx="4200225" cy="2651319"/>
          </a:xfrm>
          <a:prstGeom prst="rect">
            <a:avLst/>
          </a:prstGeom>
          <a:noFill/>
        </p:spPr>
        <p:txBody>
          <a:bodyPr wrap="square" lIns="179259" tIns="143407" rIns="179259" bIns="143407" rtlCol="0" anchor="ctr" anchorCtr="0">
            <a:noAutofit/>
          </a:bodyPr>
          <a:lstStyle/>
          <a:p>
            <a:pPr algn="ctr">
              <a:lnSpc>
                <a:spcPct val="90000"/>
              </a:lnSpc>
              <a:spcAft>
                <a:spcPts val="1176"/>
              </a:spcAft>
            </a:pPr>
            <a:r>
              <a:rPr lang="en-US" sz="2400" b="1" dirty="0">
                <a:solidFill>
                  <a:schemeClr val="bg1"/>
                </a:solidFill>
                <a:latin typeface="Arial" panose="020B0604020202020204" pitchFamily="34" charset="0"/>
                <a:cs typeface="Arial" panose="020B0604020202020204" pitchFamily="34" charset="0"/>
              </a:rPr>
              <a:t>Enable traceability</a:t>
            </a:r>
          </a:p>
        </p:txBody>
      </p:sp>
      <p:cxnSp>
        <p:nvCxnSpPr>
          <p:cNvPr id="13" name="Straight Connector 12">
            <a:extLst>
              <a:ext uri="{FF2B5EF4-FFF2-40B4-BE49-F238E27FC236}">
                <a16:creationId xmlns:a16="http://schemas.microsoft.com/office/drawing/2014/main" id="{5965A711-A797-7147-9EE2-D7D761950E16}"/>
              </a:ext>
            </a:extLst>
          </p:cNvPr>
          <p:cNvCxnSpPr>
            <a:cxnSpLocks/>
          </p:cNvCxnSpPr>
          <p:nvPr/>
        </p:nvCxnSpPr>
        <p:spPr>
          <a:xfrm>
            <a:off x="0" y="2669560"/>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B7A6930-8211-CB4F-B184-8949F615E291}"/>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Security</a:t>
            </a:r>
            <a:endParaRPr lang="en-US" sz="4000" dirty="0">
              <a:solidFill>
                <a:schemeClr val="bg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A464C6E-85BF-9541-8537-3EA5A1799D11}"/>
              </a:ext>
            </a:extLst>
          </p:cNvPr>
          <p:cNvCxnSpPr>
            <a:cxnSpLocks/>
          </p:cNvCxnSpPr>
          <p:nvPr/>
        </p:nvCxnSpPr>
        <p:spPr>
          <a:xfrm>
            <a:off x="6099175" y="0"/>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5929E2-B204-354D-BF8F-ED8CFD99F123}"/>
              </a:ext>
            </a:extLst>
          </p:cNvPr>
          <p:cNvSpPr txBox="1"/>
          <p:nvPr/>
        </p:nvSpPr>
        <p:spPr>
          <a:xfrm>
            <a:off x="457200" y="4050281"/>
            <a:ext cx="5169979" cy="2807719"/>
          </a:xfrm>
          <a:prstGeom prst="rect">
            <a:avLst/>
          </a:prstGeom>
          <a:noFill/>
        </p:spPr>
        <p:txBody>
          <a:bodyPr wrap="square" lIns="179259" tIns="143407" rIns="179259" bIns="143407" rtlCol="0" anchor="ctr" anchorCtr="0">
            <a:noAutofit/>
          </a:bodyPr>
          <a:lstStyle/>
          <a:p>
            <a:pPr marL="0" marR="0" lvl="0" indent="0" algn="ctr" defTabSz="914400" rtl="0" eaLnBrk="1" fontAlgn="auto" latinLnBrk="0" hangingPunct="1">
              <a:lnSpc>
                <a:spcPct val="90000"/>
              </a:lnSpc>
              <a:spcBef>
                <a:spcPts val="0"/>
              </a:spcBef>
              <a:spcAft>
                <a:spcPts val="1176"/>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Apply security at all layers</a:t>
            </a:r>
          </a:p>
        </p:txBody>
      </p:sp>
      <p:sp>
        <p:nvSpPr>
          <p:cNvPr id="17" name="TextBox 16">
            <a:extLst>
              <a:ext uri="{FF2B5EF4-FFF2-40B4-BE49-F238E27FC236}">
                <a16:creationId xmlns:a16="http://schemas.microsoft.com/office/drawing/2014/main" id="{6FF241FB-E6AD-F242-A7B2-2E11F482B51B}"/>
              </a:ext>
            </a:extLst>
          </p:cNvPr>
          <p:cNvSpPr txBox="1"/>
          <p:nvPr/>
        </p:nvSpPr>
        <p:spPr>
          <a:xfrm>
            <a:off x="6858990" y="4050281"/>
            <a:ext cx="4658202" cy="2807728"/>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Protect data in transit and at rest</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134258B-4103-1145-9102-11A992460BB4}"/>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0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7844B-2A24-FC41-897F-01B1718A49AB}"/>
              </a:ext>
            </a:extLst>
          </p:cNvPr>
          <p:cNvSpPr txBox="1"/>
          <p:nvPr/>
        </p:nvSpPr>
        <p:spPr>
          <a:xfrm>
            <a:off x="464598" y="17472"/>
            <a:ext cx="5169979" cy="2651327"/>
          </a:xfrm>
          <a:prstGeom prst="rect">
            <a:avLst/>
          </a:prstGeom>
          <a:noFill/>
        </p:spPr>
        <p:txBody>
          <a:bodyPr wrap="square" lIns="179259" tIns="143407" rIns="179259" bIns="143407" rtlCol="0" anchor="ctr" anchorCtr="0">
            <a:noAutofit/>
          </a:bodyPr>
          <a:lstStyle>
            <a:defPPr>
              <a:defRPr lang="en-US"/>
            </a:defPPr>
            <a:lvl1pPr marR="0" lvl="0" indent="0" algn="ctr" fontAlgn="auto">
              <a:lnSpc>
                <a:spcPct val="90000"/>
              </a:lnSpc>
              <a:spcBef>
                <a:spcPts val="0"/>
              </a:spcBef>
              <a:spcAft>
                <a:spcPts val="1176"/>
              </a:spcAft>
              <a:buClrTx/>
              <a:buSzTx/>
              <a:buFontTx/>
              <a:buNone/>
              <a:tabLst/>
              <a:defRPr kumimoji="0" sz="2400" b="1"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r>
              <a:rPr lang="en-US" dirty="0"/>
              <a:t>Automatically recover from failure</a:t>
            </a:r>
          </a:p>
        </p:txBody>
      </p:sp>
      <p:cxnSp>
        <p:nvCxnSpPr>
          <p:cNvPr id="11" name="Straight Connector 10">
            <a:extLst>
              <a:ext uri="{FF2B5EF4-FFF2-40B4-BE49-F238E27FC236}">
                <a16:creationId xmlns:a16="http://schemas.microsoft.com/office/drawing/2014/main" id="{1C72BB6A-970E-7045-A204-B706D7309B7B}"/>
              </a:ext>
            </a:extLst>
          </p:cNvPr>
          <p:cNvCxnSpPr>
            <a:cxnSpLocks/>
          </p:cNvCxnSpPr>
          <p:nvPr/>
        </p:nvCxnSpPr>
        <p:spPr>
          <a:xfrm>
            <a:off x="6099175" y="4051035"/>
            <a:ext cx="0" cy="29246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457B3-2ACC-C544-93A8-E51CB7CD323E}"/>
              </a:ext>
            </a:extLst>
          </p:cNvPr>
          <p:cNvSpPr txBox="1"/>
          <p:nvPr/>
        </p:nvSpPr>
        <p:spPr>
          <a:xfrm>
            <a:off x="7045475" y="0"/>
            <a:ext cx="4200225" cy="2668794"/>
          </a:xfrm>
          <a:prstGeom prst="rect">
            <a:avLst/>
          </a:prstGeom>
          <a:noFill/>
        </p:spPr>
        <p:txBody>
          <a:bodyPr wrap="square" lIns="179259" tIns="143407" rIns="179259" bIns="143407" rtlCol="0" anchor="ctr" anchorCtr="0">
            <a:noAutofit/>
          </a:bodyPr>
          <a:lstStyle/>
          <a:p>
            <a:pPr algn="ctr">
              <a:lnSpc>
                <a:spcPct val="90000"/>
              </a:lnSpc>
              <a:spcAft>
                <a:spcPts val="1176"/>
              </a:spcAft>
            </a:pPr>
            <a:r>
              <a:rPr lang="en-US" sz="2400" b="1" dirty="0">
                <a:solidFill>
                  <a:schemeClr val="bg1"/>
                </a:solidFill>
                <a:latin typeface="Arial" panose="020B0604020202020204" pitchFamily="34" charset="0"/>
                <a:cs typeface="Arial" panose="020B0604020202020204" pitchFamily="34" charset="0"/>
              </a:rPr>
              <a:t>Scale horizontally to increase aggregate system availability</a:t>
            </a:r>
          </a:p>
        </p:txBody>
      </p:sp>
      <p:cxnSp>
        <p:nvCxnSpPr>
          <p:cNvPr id="13" name="Straight Connector 12">
            <a:extLst>
              <a:ext uri="{FF2B5EF4-FFF2-40B4-BE49-F238E27FC236}">
                <a16:creationId xmlns:a16="http://schemas.microsoft.com/office/drawing/2014/main" id="{5965A711-A797-7147-9EE2-D7D761950E16}"/>
              </a:ext>
            </a:extLst>
          </p:cNvPr>
          <p:cNvCxnSpPr>
            <a:cxnSpLocks/>
          </p:cNvCxnSpPr>
          <p:nvPr/>
        </p:nvCxnSpPr>
        <p:spPr>
          <a:xfrm>
            <a:off x="0" y="2669560"/>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B7A6930-8211-CB4F-B184-8949F615E291}"/>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Reliability</a:t>
            </a:r>
            <a:endParaRPr lang="en-US" sz="4000" dirty="0">
              <a:solidFill>
                <a:schemeClr val="bg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A464C6E-85BF-9541-8537-3EA5A1799D11}"/>
              </a:ext>
            </a:extLst>
          </p:cNvPr>
          <p:cNvCxnSpPr>
            <a:cxnSpLocks/>
          </p:cNvCxnSpPr>
          <p:nvPr/>
        </p:nvCxnSpPr>
        <p:spPr>
          <a:xfrm>
            <a:off x="6099175" y="0"/>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5929E2-B204-354D-BF8F-ED8CFD99F123}"/>
              </a:ext>
            </a:extLst>
          </p:cNvPr>
          <p:cNvSpPr txBox="1"/>
          <p:nvPr/>
        </p:nvSpPr>
        <p:spPr>
          <a:xfrm>
            <a:off x="804671" y="4050279"/>
            <a:ext cx="4542739" cy="2825185"/>
          </a:xfrm>
          <a:prstGeom prst="rect">
            <a:avLst/>
          </a:prstGeom>
          <a:noFill/>
        </p:spPr>
        <p:txBody>
          <a:bodyPr wrap="square" lIns="179259" tIns="143407" rIns="179259" bIns="143407" rtlCol="0" anchor="ctr" anchorCtr="0">
            <a:noAutofit/>
          </a:bodyPr>
          <a:lstStyle/>
          <a:p>
            <a:pPr marL="0" marR="0" lvl="0" indent="0" algn="ctr" defTabSz="914400" rtl="0" eaLnBrk="1" fontAlgn="auto" latinLnBrk="0" hangingPunct="1">
              <a:lnSpc>
                <a:spcPct val="90000"/>
              </a:lnSpc>
              <a:spcBef>
                <a:spcPts val="0"/>
              </a:spcBef>
              <a:spcAft>
                <a:spcPts val="1176"/>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Stop guessing capacity</a:t>
            </a:r>
          </a:p>
        </p:txBody>
      </p:sp>
      <p:sp>
        <p:nvSpPr>
          <p:cNvPr id="17" name="TextBox 16">
            <a:extLst>
              <a:ext uri="{FF2B5EF4-FFF2-40B4-BE49-F238E27FC236}">
                <a16:creationId xmlns:a16="http://schemas.microsoft.com/office/drawing/2014/main" id="{6FF241FB-E6AD-F242-A7B2-2E11F482B51B}"/>
              </a:ext>
            </a:extLst>
          </p:cNvPr>
          <p:cNvSpPr txBox="1"/>
          <p:nvPr/>
        </p:nvSpPr>
        <p:spPr>
          <a:xfrm>
            <a:off x="7103059" y="4050278"/>
            <a:ext cx="4142642" cy="2825180"/>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Manage change in automation</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134258B-4103-1145-9102-11A992460BB4}"/>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7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7844B-2A24-FC41-897F-01B1718A49AB}"/>
              </a:ext>
            </a:extLst>
          </p:cNvPr>
          <p:cNvSpPr txBox="1"/>
          <p:nvPr/>
        </p:nvSpPr>
        <p:spPr>
          <a:xfrm>
            <a:off x="464598" y="17472"/>
            <a:ext cx="5169979" cy="2651326"/>
          </a:xfrm>
          <a:prstGeom prst="rect">
            <a:avLst/>
          </a:prstGeom>
          <a:noFill/>
        </p:spPr>
        <p:txBody>
          <a:bodyPr wrap="square" lIns="179259" tIns="143407" rIns="179259" bIns="143407" rtlCol="0" anchor="ctr" anchorCtr="0">
            <a:noAutofit/>
          </a:bodyPr>
          <a:lstStyle>
            <a:defPPr>
              <a:defRPr lang="en-US"/>
            </a:defPPr>
            <a:lvl1pPr marR="0" lvl="0" indent="0" algn="ctr" fontAlgn="auto">
              <a:lnSpc>
                <a:spcPct val="90000"/>
              </a:lnSpc>
              <a:spcBef>
                <a:spcPts val="0"/>
              </a:spcBef>
              <a:spcAft>
                <a:spcPts val="1176"/>
              </a:spcAft>
              <a:buClrTx/>
              <a:buSzTx/>
              <a:buFontTx/>
              <a:buNone/>
              <a:tabLst/>
              <a:defRPr kumimoji="0" sz="2400" b="1"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r>
              <a:rPr lang="en-US" dirty="0" err="1"/>
              <a:t>Democratise</a:t>
            </a:r>
            <a:r>
              <a:rPr lang="en-US" dirty="0"/>
              <a:t> advanced technologies</a:t>
            </a:r>
          </a:p>
        </p:txBody>
      </p:sp>
      <p:cxnSp>
        <p:nvCxnSpPr>
          <p:cNvPr id="11" name="Straight Connector 10">
            <a:extLst>
              <a:ext uri="{FF2B5EF4-FFF2-40B4-BE49-F238E27FC236}">
                <a16:creationId xmlns:a16="http://schemas.microsoft.com/office/drawing/2014/main" id="{1C72BB6A-970E-7045-A204-B706D7309B7B}"/>
              </a:ext>
            </a:extLst>
          </p:cNvPr>
          <p:cNvCxnSpPr>
            <a:cxnSpLocks/>
          </p:cNvCxnSpPr>
          <p:nvPr/>
        </p:nvCxnSpPr>
        <p:spPr>
          <a:xfrm>
            <a:off x="6099175" y="4051035"/>
            <a:ext cx="0" cy="29246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457B3-2ACC-C544-93A8-E51CB7CD323E}"/>
              </a:ext>
            </a:extLst>
          </p:cNvPr>
          <p:cNvSpPr txBox="1"/>
          <p:nvPr/>
        </p:nvSpPr>
        <p:spPr>
          <a:xfrm>
            <a:off x="7068152" y="-1"/>
            <a:ext cx="4200225" cy="2668797"/>
          </a:xfrm>
          <a:prstGeom prst="rect">
            <a:avLst/>
          </a:prstGeom>
          <a:noFill/>
        </p:spPr>
        <p:txBody>
          <a:bodyPr wrap="square" lIns="179259" tIns="143407" rIns="179259" bIns="143407" rtlCol="0" anchor="ctr" anchorCtr="0">
            <a:noAutofit/>
          </a:bodyPr>
          <a:lstStyle/>
          <a:p>
            <a:pPr algn="ctr">
              <a:lnSpc>
                <a:spcPct val="90000"/>
              </a:lnSpc>
              <a:spcAft>
                <a:spcPts val="1176"/>
              </a:spcAft>
            </a:pPr>
            <a:r>
              <a:rPr lang="en-US" sz="2400" b="1" dirty="0">
                <a:solidFill>
                  <a:schemeClr val="bg1"/>
                </a:solidFill>
                <a:latin typeface="Arial" panose="020B0604020202020204" pitchFamily="34" charset="0"/>
                <a:cs typeface="Arial" panose="020B0604020202020204" pitchFamily="34" charset="0"/>
              </a:rPr>
              <a:t>Go global in minutes</a:t>
            </a:r>
          </a:p>
        </p:txBody>
      </p:sp>
      <p:cxnSp>
        <p:nvCxnSpPr>
          <p:cNvPr id="13" name="Straight Connector 12">
            <a:extLst>
              <a:ext uri="{FF2B5EF4-FFF2-40B4-BE49-F238E27FC236}">
                <a16:creationId xmlns:a16="http://schemas.microsoft.com/office/drawing/2014/main" id="{5965A711-A797-7147-9EE2-D7D761950E16}"/>
              </a:ext>
            </a:extLst>
          </p:cNvPr>
          <p:cNvCxnSpPr>
            <a:cxnSpLocks/>
          </p:cNvCxnSpPr>
          <p:nvPr/>
        </p:nvCxnSpPr>
        <p:spPr>
          <a:xfrm>
            <a:off x="0" y="2669560"/>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B7A6930-8211-CB4F-B184-8949F615E291}"/>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Performance Efficiency</a:t>
            </a:r>
            <a:endParaRPr lang="en-US" sz="4000" dirty="0">
              <a:solidFill>
                <a:schemeClr val="bg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A464C6E-85BF-9541-8537-3EA5A1799D11}"/>
              </a:ext>
            </a:extLst>
          </p:cNvPr>
          <p:cNvCxnSpPr>
            <a:cxnSpLocks/>
          </p:cNvCxnSpPr>
          <p:nvPr/>
        </p:nvCxnSpPr>
        <p:spPr>
          <a:xfrm>
            <a:off x="6099175" y="0"/>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5929E2-B204-354D-BF8F-ED8CFD99F123}"/>
              </a:ext>
            </a:extLst>
          </p:cNvPr>
          <p:cNvSpPr txBox="1"/>
          <p:nvPr/>
        </p:nvSpPr>
        <p:spPr>
          <a:xfrm>
            <a:off x="457200" y="4050282"/>
            <a:ext cx="5169979" cy="2807718"/>
          </a:xfrm>
          <a:prstGeom prst="rect">
            <a:avLst/>
          </a:prstGeom>
          <a:noFill/>
        </p:spPr>
        <p:txBody>
          <a:bodyPr wrap="square" lIns="179259" tIns="143407" rIns="179259" bIns="143407" rtlCol="0" anchor="ctr" anchorCtr="0">
            <a:noAutofit/>
          </a:bodyPr>
          <a:lstStyle/>
          <a:p>
            <a:pPr marL="0" marR="0" lvl="0" indent="0" algn="ctr" defTabSz="914400" rtl="0" eaLnBrk="1" fontAlgn="auto" latinLnBrk="0" hangingPunct="1">
              <a:lnSpc>
                <a:spcPct val="90000"/>
              </a:lnSpc>
              <a:spcBef>
                <a:spcPts val="0"/>
              </a:spcBef>
              <a:spcAft>
                <a:spcPts val="1176"/>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Experiment more often</a:t>
            </a:r>
          </a:p>
        </p:txBody>
      </p:sp>
      <p:sp>
        <p:nvSpPr>
          <p:cNvPr id="17" name="TextBox 16">
            <a:extLst>
              <a:ext uri="{FF2B5EF4-FFF2-40B4-BE49-F238E27FC236}">
                <a16:creationId xmlns:a16="http://schemas.microsoft.com/office/drawing/2014/main" id="{6FF241FB-E6AD-F242-A7B2-2E11F482B51B}"/>
              </a:ext>
            </a:extLst>
          </p:cNvPr>
          <p:cNvSpPr txBox="1"/>
          <p:nvPr/>
        </p:nvSpPr>
        <p:spPr>
          <a:xfrm>
            <a:off x="7045927" y="4050271"/>
            <a:ext cx="4307263" cy="2807715"/>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Mechanical sympathy</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134258B-4103-1145-9102-11A992460BB4}"/>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66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7844B-2A24-FC41-897F-01B1718A49AB}"/>
              </a:ext>
            </a:extLst>
          </p:cNvPr>
          <p:cNvSpPr txBox="1"/>
          <p:nvPr/>
        </p:nvSpPr>
        <p:spPr>
          <a:xfrm>
            <a:off x="444708" y="17472"/>
            <a:ext cx="5169979" cy="2651329"/>
          </a:xfrm>
          <a:prstGeom prst="rect">
            <a:avLst/>
          </a:prstGeom>
          <a:noFill/>
        </p:spPr>
        <p:txBody>
          <a:bodyPr wrap="square" lIns="179259" tIns="143407" rIns="179259" bIns="143407" rtlCol="0" anchor="ctr" anchorCtr="0">
            <a:noAutofit/>
          </a:bodyPr>
          <a:lstStyle>
            <a:defPPr>
              <a:defRPr lang="en-US"/>
            </a:defPPr>
            <a:lvl1pPr marR="0" lvl="0" indent="0" algn="ctr" fontAlgn="auto">
              <a:lnSpc>
                <a:spcPct val="90000"/>
              </a:lnSpc>
              <a:spcBef>
                <a:spcPts val="0"/>
              </a:spcBef>
              <a:spcAft>
                <a:spcPts val="1176"/>
              </a:spcAft>
              <a:buClrTx/>
              <a:buSzTx/>
              <a:buFontTx/>
              <a:buNone/>
              <a:tabLst/>
              <a:defRPr kumimoji="0" sz="2400" b="1"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r>
              <a:rPr lang="en-US" dirty="0"/>
              <a:t>Adopt a consumption model</a:t>
            </a:r>
          </a:p>
        </p:txBody>
      </p:sp>
      <p:cxnSp>
        <p:nvCxnSpPr>
          <p:cNvPr id="11" name="Straight Connector 10">
            <a:extLst>
              <a:ext uri="{FF2B5EF4-FFF2-40B4-BE49-F238E27FC236}">
                <a16:creationId xmlns:a16="http://schemas.microsoft.com/office/drawing/2014/main" id="{1C72BB6A-970E-7045-A204-B706D7309B7B}"/>
              </a:ext>
            </a:extLst>
          </p:cNvPr>
          <p:cNvCxnSpPr>
            <a:cxnSpLocks/>
          </p:cNvCxnSpPr>
          <p:nvPr/>
        </p:nvCxnSpPr>
        <p:spPr>
          <a:xfrm>
            <a:off x="6099175" y="4051035"/>
            <a:ext cx="0" cy="29246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457B3-2ACC-C544-93A8-E51CB7CD323E}"/>
              </a:ext>
            </a:extLst>
          </p:cNvPr>
          <p:cNvSpPr txBox="1"/>
          <p:nvPr/>
        </p:nvSpPr>
        <p:spPr>
          <a:xfrm>
            <a:off x="7068152" y="17471"/>
            <a:ext cx="4200225" cy="2668793"/>
          </a:xfrm>
          <a:prstGeom prst="rect">
            <a:avLst/>
          </a:prstGeom>
          <a:noFill/>
        </p:spPr>
        <p:txBody>
          <a:bodyPr wrap="square" lIns="179259" tIns="143407" rIns="179259" bIns="143407" rtlCol="0" anchor="ctr" anchorCtr="0">
            <a:noAutofit/>
          </a:bodyPr>
          <a:lstStyle/>
          <a:p>
            <a:pPr algn="ctr">
              <a:lnSpc>
                <a:spcPct val="90000"/>
              </a:lnSpc>
              <a:spcAft>
                <a:spcPts val="1176"/>
              </a:spcAft>
            </a:pPr>
            <a:r>
              <a:rPr lang="en-US" sz="2400" b="1" dirty="0">
                <a:solidFill>
                  <a:schemeClr val="bg1"/>
                </a:solidFill>
                <a:latin typeface="Arial" panose="020B0604020202020204" pitchFamily="34" charset="0"/>
                <a:cs typeface="Arial" panose="020B0604020202020204" pitchFamily="34" charset="0"/>
              </a:rPr>
              <a:t>Measure overall efficiency</a:t>
            </a:r>
          </a:p>
        </p:txBody>
      </p:sp>
      <p:cxnSp>
        <p:nvCxnSpPr>
          <p:cNvPr id="13" name="Straight Connector 12">
            <a:extLst>
              <a:ext uri="{FF2B5EF4-FFF2-40B4-BE49-F238E27FC236}">
                <a16:creationId xmlns:a16="http://schemas.microsoft.com/office/drawing/2014/main" id="{5965A711-A797-7147-9EE2-D7D761950E16}"/>
              </a:ext>
            </a:extLst>
          </p:cNvPr>
          <p:cNvCxnSpPr>
            <a:cxnSpLocks/>
          </p:cNvCxnSpPr>
          <p:nvPr/>
        </p:nvCxnSpPr>
        <p:spPr>
          <a:xfrm>
            <a:off x="0" y="2669560"/>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B7A6930-8211-CB4F-B184-8949F615E291}"/>
              </a:ext>
            </a:extLst>
          </p:cNvPr>
          <p:cNvSpPr txBox="1">
            <a:spLocks/>
          </p:cNvSpPr>
          <p:nvPr/>
        </p:nvSpPr>
        <p:spPr>
          <a:xfrm>
            <a:off x="22224" y="2987967"/>
            <a:ext cx="12169763"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b="1" spc="-50" dirty="0">
                <a:solidFill>
                  <a:schemeClr val="bg1"/>
                </a:solidFill>
                <a:latin typeface="Arial" panose="020B0604020202020204" pitchFamily="34" charset="0"/>
                <a:cs typeface="Arial" panose="020B0604020202020204" pitchFamily="34" charset="0"/>
              </a:rPr>
              <a:t>Cost </a:t>
            </a:r>
            <a:r>
              <a:rPr lang="en-US" sz="4000" b="1" spc="-50" dirty="0" err="1">
                <a:solidFill>
                  <a:schemeClr val="bg1"/>
                </a:solidFill>
                <a:latin typeface="Arial" panose="020B0604020202020204" pitchFamily="34" charset="0"/>
                <a:cs typeface="Arial" panose="020B0604020202020204" pitchFamily="34" charset="0"/>
              </a:rPr>
              <a:t>Optimisation</a:t>
            </a:r>
            <a:endParaRPr lang="en-US" sz="4000" dirty="0">
              <a:solidFill>
                <a:schemeClr val="bg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FA464C6E-85BF-9541-8537-3EA5A1799D11}"/>
              </a:ext>
            </a:extLst>
          </p:cNvPr>
          <p:cNvCxnSpPr>
            <a:cxnSpLocks/>
          </p:cNvCxnSpPr>
          <p:nvPr/>
        </p:nvCxnSpPr>
        <p:spPr>
          <a:xfrm>
            <a:off x="6099175" y="0"/>
            <a:ext cx="0" cy="26688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5929E2-B204-354D-BF8F-ED8CFD99F123}"/>
              </a:ext>
            </a:extLst>
          </p:cNvPr>
          <p:cNvSpPr txBox="1"/>
          <p:nvPr/>
        </p:nvSpPr>
        <p:spPr>
          <a:xfrm>
            <a:off x="457200" y="4050281"/>
            <a:ext cx="5169979" cy="2807719"/>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Analyze and attribute expenditure</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FF241FB-E6AD-F242-A7B2-2E11F482B51B}"/>
              </a:ext>
            </a:extLst>
          </p:cNvPr>
          <p:cNvSpPr txBox="1"/>
          <p:nvPr/>
        </p:nvSpPr>
        <p:spPr>
          <a:xfrm>
            <a:off x="7045927" y="4050281"/>
            <a:ext cx="4351149" cy="2807718"/>
          </a:xfrm>
          <a:prstGeom prst="rect">
            <a:avLst/>
          </a:prstGeom>
          <a:noFill/>
        </p:spPr>
        <p:txBody>
          <a:bodyPr wrap="square" lIns="179259" tIns="143407" rIns="179259" bIns="143407" rtlCol="0" anchor="ctr" anchorCtr="0">
            <a:noAutofit/>
          </a:bodyPr>
          <a:lstStyle/>
          <a:p>
            <a:pPr lvl="0" algn="ctr">
              <a:lnSpc>
                <a:spcPct val="90000"/>
              </a:lnSpc>
              <a:spcAft>
                <a:spcPts val="1176"/>
              </a:spcAft>
              <a:defRPr/>
            </a:pPr>
            <a:r>
              <a:rPr lang="en-US" sz="2400" b="1" dirty="0">
                <a:solidFill>
                  <a:schemeClr val="bg1"/>
                </a:solidFill>
                <a:latin typeface="Arial" panose="020B0604020202020204" pitchFamily="34" charset="0"/>
                <a:cs typeface="Arial" panose="020B0604020202020204" pitchFamily="34" charset="0"/>
              </a:rPr>
              <a:t>Use managed and application level services to reduce cost of ownership</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134258B-4103-1145-9102-11A992460BB4}"/>
              </a:ext>
            </a:extLst>
          </p:cNvPr>
          <p:cNvCxnSpPr>
            <a:cxnSpLocks/>
          </p:cNvCxnSpPr>
          <p:nvPr/>
        </p:nvCxnSpPr>
        <p:spPr>
          <a:xfrm>
            <a:off x="22225" y="4051035"/>
            <a:ext cx="121697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23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 theme">
  <a:themeElements>
    <a:clrScheme name="F5">
      <a:dk1>
        <a:srgbClr val="373737"/>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200"/>
          </a:spcBef>
          <a:spcAft>
            <a:spcPts val="200"/>
          </a:spcAft>
          <a:defRPr kern="100" dirty="0" smtClean="0">
            <a:latin typeface="+mj-lt"/>
          </a:defRPr>
        </a:defPPr>
      </a:lstStyle>
    </a:txDef>
  </a:objectDefaults>
  <a:extraClrSchemeLst/>
  <a:extLst>
    <a:ext uri="{05A4C25C-085E-4340-85A3-A5531E510DB2}">
      <thm15:themeFamily xmlns:thm15="http://schemas.microsoft.com/office/thememl/2012/main" name="F5_Corp_Template_2019_v2.1" id="{237A16DB-963D-405B-B2B0-B46FD0D345BB}" vid="{38FCEDD8-D9AC-481F-8252-B6B4B072B6F8}"/>
    </a:ext>
  </a:extLst>
</a:theme>
</file>

<file path=ppt/theme/theme2.xml><?xml version="1.0" encoding="utf-8"?>
<a:theme xmlns:a="http://schemas.openxmlformats.org/drawingml/2006/main" name="1_F5 theme">
  <a:themeElements>
    <a:clrScheme name="F5">
      <a:dk1>
        <a:srgbClr val="373737"/>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200"/>
          </a:spcBef>
          <a:spcAft>
            <a:spcPts val="200"/>
          </a:spcAft>
          <a:defRPr kern="100" dirty="0" smtClean="0">
            <a:latin typeface="+mj-lt"/>
          </a:defRPr>
        </a:defPPr>
      </a:lstStyle>
    </a:txDef>
  </a:objectDefaults>
  <a:extraClrSchemeLst/>
  <a:extLst>
    <a:ext uri="{05A4C25C-085E-4340-85A3-A5531E510DB2}">
      <thm15:themeFamily xmlns:thm15="http://schemas.microsoft.com/office/thememl/2012/main" name="F5_Corp_Template_2019_v2.1" id="{237A16DB-963D-405B-B2B0-B46FD0D345BB}" vid="{38FCEDD8-D9AC-481F-8252-B6B4B072B6F8}"/>
    </a:ext>
  </a:extLst>
</a:theme>
</file>

<file path=ppt/theme/theme3.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6316B679465B4684ABB7A6668377B6" ma:contentTypeVersion="13" ma:contentTypeDescription="Create a new document." ma:contentTypeScope="" ma:versionID="62bdf85e1554b0f445a89062042ae911">
  <xsd:schema xmlns:xsd="http://www.w3.org/2001/XMLSchema" xmlns:xs="http://www.w3.org/2001/XMLSchema" xmlns:p="http://schemas.microsoft.com/office/2006/metadata/properties" xmlns:ns3="19d1f4cb-a291-4c33-91ac-f779b2f9bba3" xmlns:ns4="78da3fe4-4ec5-4c6b-932b-66fa0280f39e" targetNamespace="http://schemas.microsoft.com/office/2006/metadata/properties" ma:root="true" ma:fieldsID="d0ac73dd1e24689880c2baf14e392dfd" ns3:_="" ns4:_="">
    <xsd:import namespace="19d1f4cb-a291-4c33-91ac-f779b2f9bba3"/>
    <xsd:import namespace="78da3fe4-4ec5-4c6b-932b-66fa0280f39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d1f4cb-a291-4c33-91ac-f779b2f9bb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da3fe4-4ec5-4c6b-932b-66fa0280f3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EC3164-02A2-438E-967B-0BF1AE51A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d1f4cb-a291-4c33-91ac-f779b2f9bba3"/>
    <ds:schemaRef ds:uri="78da3fe4-4ec5-4c6b-932b-66fa0280f3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535E5C-0BF2-4DBF-89C2-207A3705E1DB}">
  <ds:schemaRefs>
    <ds:schemaRef ds:uri="http://schemas.microsoft.com/sharepoint/v3/contenttype/forms"/>
  </ds:schemaRefs>
</ds:datastoreItem>
</file>

<file path=customXml/itemProps3.xml><?xml version="1.0" encoding="utf-8"?>
<ds:datastoreItem xmlns:ds="http://schemas.openxmlformats.org/officeDocument/2006/customXml" ds:itemID="{5597BBDB-95BA-4DB6-B989-800144BA801F}">
  <ds:schemaRefs>
    <ds:schemaRef ds:uri="http://purl.org/dc/dcmitype/"/>
    <ds:schemaRef ds:uri="http://purl.org/dc/terms/"/>
    <ds:schemaRef ds:uri="http://schemas.microsoft.com/office/2006/metadata/properties"/>
    <ds:schemaRef ds:uri="http://www.w3.org/XML/1998/namespace"/>
    <ds:schemaRef ds:uri="http://schemas.openxmlformats.org/package/2006/metadata/core-properties"/>
    <ds:schemaRef ds:uri="19d1f4cb-a291-4c33-91ac-f779b2f9bba3"/>
    <ds:schemaRef ds:uri="http://schemas.microsoft.com/office/2006/documentManagement/types"/>
    <ds:schemaRef ds:uri="http://purl.org/dc/elements/1.1/"/>
    <ds:schemaRef ds:uri="http://schemas.microsoft.com/office/infopath/2007/PartnerControls"/>
    <ds:schemaRef ds:uri="78da3fe4-4ec5-4c6b-932b-66fa0280f39e"/>
  </ds:schemaRefs>
</ds:datastoreItem>
</file>

<file path=docProps/app.xml><?xml version="1.0" encoding="utf-8"?>
<Properties xmlns="http://schemas.openxmlformats.org/officeDocument/2006/extended-properties" xmlns:vt="http://schemas.openxmlformats.org/officeDocument/2006/docPropsVTypes">
  <Template>F5_Corp_Template_2019_v2.1</Template>
  <TotalTime>28988</TotalTime>
  <Words>2741</Words>
  <Application>Microsoft Macintosh PowerPoint</Application>
  <PresentationFormat>Widescreen</PresentationFormat>
  <Paragraphs>471</Paragraphs>
  <Slides>31</Slides>
  <Notes>29</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Arial Narrow</vt:lpstr>
      <vt:lpstr>Helvetica Neue</vt:lpstr>
      <vt:lpstr>Helvetica Neue Light</vt:lpstr>
      <vt:lpstr>Helvetica Neue Medium</vt:lpstr>
      <vt:lpstr>F5 theme</vt:lpstr>
      <vt:lpstr>1_F5 theme</vt:lpstr>
      <vt:lpstr>Principles for Deploying a Secure Cloud Architecture</vt:lpstr>
      <vt:lpstr>PowerPoint Presentation</vt:lpstr>
      <vt:lpstr>AWS 6 R’s Assessment</vt:lpstr>
      <vt:lpstr>AWS Well-Architected</vt:lpstr>
      <vt:lpstr>PowerPoint Presentation</vt:lpstr>
      <vt:lpstr>PowerPoint Presentation</vt:lpstr>
      <vt:lpstr>PowerPoint Presentation</vt:lpstr>
      <vt:lpstr>PowerPoint Presentation</vt:lpstr>
      <vt:lpstr>PowerPoint Presentation</vt:lpstr>
      <vt:lpstr>What is Cloud Native?</vt:lpstr>
      <vt:lpstr>PowerPoint Presentation</vt:lpstr>
      <vt:lpstr>What Precisely Is a Secure Cloud Architecture?</vt:lpstr>
      <vt:lpstr>The Minimally Viable Edge</vt:lpstr>
      <vt:lpstr>High Level Topology</vt:lpstr>
      <vt:lpstr>… plus Per App Services</vt:lpstr>
      <vt:lpstr>… plus f5 Cloud Services</vt:lpstr>
      <vt:lpstr>… plus Controller Solution</vt:lpstr>
      <vt:lpstr>… plus Containers</vt:lpstr>
      <vt:lpstr>Typical Security VPC</vt:lpstr>
      <vt:lpstr>Repeatable Units for HA</vt:lpstr>
      <vt:lpstr>Imperative vs Declarative</vt:lpstr>
      <vt:lpstr>Automation Lifecycle</vt:lpstr>
      <vt:lpstr>F5 Automation Toolchain</vt:lpstr>
      <vt:lpstr>Key to Automation Success: Start Simple</vt:lpstr>
      <vt:lpstr>Key to Automation Success: Start Simple</vt:lpstr>
      <vt:lpstr>Use a Source Code Repository</vt:lpstr>
      <vt:lpstr>Provide Access for Non-Programmatic Consumers</vt:lpstr>
      <vt:lpstr>Automate Throughout the Application Lifecycle</vt:lpstr>
      <vt:lpstr>Putting it Together</vt:lpstr>
      <vt:lpstr>What’s Next?</vt:lpstr>
      <vt:lpstr>PowerPoint Presentation</vt:lpstr>
    </vt:vector>
  </TitlesOfParts>
  <Company>F5 Networks EMEA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F5 EMEA Webinar</dc:title>
  <dc:creator>Truls Hofvind, Senior Solutions Marketing Manager EMEA</dc:creator>
  <cp:lastModifiedBy>Stephen Archer</cp:lastModifiedBy>
  <cp:revision>1117</cp:revision>
  <cp:lastPrinted>2018-07-31T23:18:19Z</cp:lastPrinted>
  <dcterms:created xsi:type="dcterms:W3CDTF">2019-01-08T23:43:12Z</dcterms:created>
  <dcterms:modified xsi:type="dcterms:W3CDTF">2020-06-22T19:25:45Z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4150755</vt:lpwstr>
  </property>
  <property fmtid="{D5CDD505-2E9C-101B-9397-08002B2CF9AE}" pid="3" name="NXPowerLiteSettings">
    <vt:lpwstr>C980073804F000</vt:lpwstr>
  </property>
  <property fmtid="{D5CDD505-2E9C-101B-9397-08002B2CF9AE}" pid="4" name="NXPowerLiteVersion">
    <vt:lpwstr>D8.0.2</vt:lpwstr>
  </property>
  <property fmtid="{D5CDD505-2E9C-101B-9397-08002B2CF9AE}" pid="5" name="ContentTypeId">
    <vt:lpwstr>0x0101001F6316B679465B4684ABB7A6668377B6</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joworsfo@microsoft.com</vt:lpwstr>
  </property>
  <property fmtid="{D5CDD505-2E9C-101B-9397-08002B2CF9AE}" pid="9" name="MSIP_Label_f42aa342-8706-4288-bd11-ebb85995028c_SetDate">
    <vt:lpwstr>2019-08-30T16:13:43.0086837Z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ActionId">
    <vt:lpwstr>7a6b9606-0c70-4322-aba9-d163c1c982ed</vt:lpwstr>
  </property>
  <property fmtid="{D5CDD505-2E9C-101B-9397-08002B2CF9AE}" pid="13" name="MSIP_Label_f42aa342-8706-4288-bd11-ebb85995028c_Extended_MSFT_Method">
    <vt:lpwstr>Automatic</vt:lpwstr>
  </property>
  <property fmtid="{D5CDD505-2E9C-101B-9397-08002B2CF9AE}" pid="14" name="Sensitivity">
    <vt:lpwstr>General</vt:lpwstr>
  </property>
</Properties>
</file>